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58" r:id="rId2"/>
    <p:sldId id="329" r:id="rId3"/>
    <p:sldId id="261" r:id="rId4"/>
    <p:sldId id="262" r:id="rId5"/>
    <p:sldId id="324" r:id="rId6"/>
    <p:sldId id="260" r:id="rId7"/>
    <p:sldId id="310" r:id="rId8"/>
    <p:sldId id="334" r:id="rId9"/>
    <p:sldId id="330" r:id="rId10"/>
    <p:sldId id="331" r:id="rId11"/>
    <p:sldId id="333" r:id="rId12"/>
    <p:sldId id="335" r:id="rId13"/>
    <p:sldId id="332" r:id="rId14"/>
    <p:sldId id="286" r:id="rId15"/>
    <p:sldId id="326" r:id="rId16"/>
    <p:sldId id="328" r:id="rId17"/>
    <p:sldId id="327" r:id="rId18"/>
    <p:sldId id="306" r:id="rId19"/>
    <p:sldId id="309" r:id="rId20"/>
    <p:sldId id="311" r:id="rId21"/>
    <p:sldId id="313" r:id="rId22"/>
    <p:sldId id="336" r:id="rId23"/>
    <p:sldId id="337"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F257E-1A4C-40B3-B0CD-0C4F414D3B2F}" v="7" dt="2023-01-18T07:44:35.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11" autoAdjust="0"/>
  </p:normalViewPr>
  <p:slideViewPr>
    <p:cSldViewPr snapToGrid="0">
      <p:cViewPr varScale="1">
        <p:scale>
          <a:sx n="109" d="100"/>
          <a:sy n="109" d="100"/>
        </p:scale>
        <p:origin x="1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E17F352-F139-460F-AAFD-CF7EE531E702}"/>
    <pc:docChg chg="undo custSel addSld modSld sldOrd delMainMaster">
      <pc:chgData name="Gerjan de Ruiter" userId="5d7c516b-9dcd-41a8-99d3-54425d29895b" providerId="ADAL" clId="{6E17F352-F139-460F-AAFD-CF7EE531E702}" dt="2022-01-12T08:46:58.044" v="1171" actId="20577"/>
      <pc:docMkLst>
        <pc:docMk/>
      </pc:docMkLst>
      <pc:sldChg chg="modSp mod">
        <pc:chgData name="Gerjan de Ruiter" userId="5d7c516b-9dcd-41a8-99d3-54425d29895b" providerId="ADAL" clId="{6E17F352-F139-460F-AAFD-CF7EE531E702}" dt="2022-01-12T08:38:45.506" v="552" actId="20577"/>
        <pc:sldMkLst>
          <pc:docMk/>
          <pc:sldMk cId="2743727204" sldId="258"/>
        </pc:sldMkLst>
        <pc:spChg chg="mod">
          <ac:chgData name="Gerjan de Ruiter" userId="5d7c516b-9dcd-41a8-99d3-54425d29895b" providerId="ADAL" clId="{6E17F352-F139-460F-AAFD-CF7EE531E702}" dt="2022-01-12T08:38:45.506" v="552" actId="20577"/>
          <ac:spMkLst>
            <pc:docMk/>
            <pc:sldMk cId="2743727204" sldId="258"/>
            <ac:spMk id="3" creationId="{33F9585F-3BA6-4E67-8D44-1603740BB700}"/>
          </ac:spMkLst>
        </pc:spChg>
      </pc:sldChg>
      <pc:sldChg chg="modSp add mod">
        <pc:chgData name="Gerjan de Ruiter" userId="5d7c516b-9dcd-41a8-99d3-54425d29895b" providerId="ADAL" clId="{6E17F352-F139-460F-AAFD-CF7EE531E702}" dt="2021-12-01T07:33:03.142" v="2" actId="113"/>
        <pc:sldMkLst>
          <pc:docMk/>
          <pc:sldMk cId="2443670158" sldId="259"/>
        </pc:sldMkLst>
        <pc:graphicFrameChg chg="modGraphic">
          <ac:chgData name="Gerjan de Ruiter" userId="5d7c516b-9dcd-41a8-99d3-54425d29895b" providerId="ADAL" clId="{6E17F352-F139-460F-AAFD-CF7EE531E702}" dt="2021-12-01T07:33:03.142" v="2" actId="113"/>
          <ac:graphicFrameMkLst>
            <pc:docMk/>
            <pc:sldMk cId="2443670158" sldId="259"/>
            <ac:graphicFrameMk id="9" creationId="{58263304-E62C-4776-8421-AAF3A9E924AD}"/>
          </ac:graphicFrameMkLst>
        </pc:graphicFrameChg>
      </pc:sldChg>
      <pc:sldChg chg="modSp add mod">
        <pc:chgData name="Gerjan de Ruiter" userId="5d7c516b-9dcd-41a8-99d3-54425d29895b" providerId="ADAL" clId="{6E17F352-F139-460F-AAFD-CF7EE531E702}" dt="2022-01-12T08:39:10.718" v="625" actId="20577"/>
        <pc:sldMkLst>
          <pc:docMk/>
          <pc:sldMk cId="1357749316" sldId="260"/>
        </pc:sldMkLst>
        <pc:spChg chg="mod">
          <ac:chgData name="Gerjan de Ruiter" userId="5d7c516b-9dcd-41a8-99d3-54425d29895b" providerId="ADAL" clId="{6E17F352-F139-460F-AAFD-CF7EE531E702}" dt="2022-01-12T08:39:10.718" v="625" actId="20577"/>
          <ac:spMkLst>
            <pc:docMk/>
            <pc:sldMk cId="1357749316" sldId="260"/>
            <ac:spMk id="8" creationId="{4B938E5C-47BF-4CB3-8D04-591005700FA0}"/>
          </ac:spMkLst>
        </pc:spChg>
      </pc:sldChg>
      <pc:sldChg chg="addSp delSp modSp add mod">
        <pc:chgData name="Gerjan de Ruiter" userId="5d7c516b-9dcd-41a8-99d3-54425d29895b" providerId="ADAL" clId="{6E17F352-F139-460F-AAFD-CF7EE531E702}" dt="2021-12-01T07:34:11.193" v="26" actId="1076"/>
        <pc:sldMkLst>
          <pc:docMk/>
          <pc:sldMk cId="4001898953" sldId="261"/>
        </pc:sldMkLst>
        <pc:spChg chg="mod">
          <ac:chgData name="Gerjan de Ruiter" userId="5d7c516b-9dcd-41a8-99d3-54425d29895b" providerId="ADAL" clId="{6E17F352-F139-460F-AAFD-CF7EE531E702}" dt="2021-12-01T07:33:24.776" v="8" actId="5793"/>
          <ac:spMkLst>
            <pc:docMk/>
            <pc:sldMk cId="4001898953" sldId="261"/>
            <ac:spMk id="4" creationId="{91FE07F5-4FDF-4526-8EAB-F1AAF340E4D9}"/>
          </ac:spMkLst>
        </pc:spChg>
        <pc:spChg chg="add del mod">
          <ac:chgData name="Gerjan de Ruiter" userId="5d7c516b-9dcd-41a8-99d3-54425d29895b" providerId="ADAL" clId="{6E17F352-F139-460F-AAFD-CF7EE531E702}" dt="2021-12-01T07:33:34.117" v="9"/>
          <ac:spMkLst>
            <pc:docMk/>
            <pc:sldMk cId="4001898953" sldId="261"/>
            <ac:spMk id="5" creationId="{17D96F2D-C4A7-4462-A91C-D255B06C14F1}"/>
          </ac:spMkLst>
        </pc:spChg>
        <pc:picChg chg="add mod">
          <ac:chgData name="Gerjan de Ruiter" userId="5d7c516b-9dcd-41a8-99d3-54425d29895b" providerId="ADAL" clId="{6E17F352-F139-460F-AAFD-CF7EE531E702}" dt="2021-12-01T07:34:11.193" v="26" actId="1076"/>
          <ac:picMkLst>
            <pc:docMk/>
            <pc:sldMk cId="4001898953" sldId="261"/>
            <ac:picMk id="7" creationId="{A829B56E-04E7-4DE2-B972-934752E0D90A}"/>
          </ac:picMkLst>
        </pc:picChg>
        <pc:picChg chg="add mod">
          <ac:chgData name="Gerjan de Ruiter" userId="5d7c516b-9dcd-41a8-99d3-54425d29895b" providerId="ADAL" clId="{6E17F352-F139-460F-AAFD-CF7EE531E702}" dt="2021-12-01T07:34:10.003" v="25" actId="1076"/>
          <ac:picMkLst>
            <pc:docMk/>
            <pc:sldMk cId="4001898953" sldId="261"/>
            <ac:picMk id="8" creationId="{BE9FE09B-CB59-46F4-BBBA-17F8C8CB749C}"/>
          </ac:picMkLst>
        </pc:picChg>
        <pc:picChg chg="del">
          <ac:chgData name="Gerjan de Ruiter" userId="5d7c516b-9dcd-41a8-99d3-54425d29895b" providerId="ADAL" clId="{6E17F352-F139-460F-AAFD-CF7EE531E702}" dt="2021-12-01T07:33:09.424" v="4" actId="478"/>
          <ac:picMkLst>
            <pc:docMk/>
            <pc:sldMk cId="4001898953" sldId="261"/>
            <ac:picMk id="9" creationId="{94E33A34-9CD7-46C2-829D-8F91E303D422}"/>
          </ac:picMkLst>
        </pc:picChg>
      </pc:sldChg>
      <pc:sldChg chg="add">
        <pc:chgData name="Gerjan de Ruiter" userId="5d7c516b-9dcd-41a8-99d3-54425d29895b" providerId="ADAL" clId="{6E17F352-F139-460F-AAFD-CF7EE531E702}" dt="2022-01-12T08:34:18.127" v="535"/>
        <pc:sldMkLst>
          <pc:docMk/>
          <pc:sldMk cId="179533439" sldId="262"/>
        </pc:sldMkLst>
      </pc:sldChg>
      <pc:sldChg chg="addSp delSp modSp add mod modClrScheme modAnim chgLayout modNotesTx">
        <pc:chgData name="Gerjan de Ruiter" userId="5d7c516b-9dcd-41a8-99d3-54425d29895b" providerId="ADAL" clId="{6E17F352-F139-460F-AAFD-CF7EE531E702}" dt="2021-12-01T07:42:34.893" v="479"/>
        <pc:sldMkLst>
          <pc:docMk/>
          <pc:sldMk cId="3310743554" sldId="286"/>
        </pc:sldMkLst>
        <pc:spChg chg="mod ord">
          <ac:chgData name="Gerjan de Ruiter" userId="5d7c516b-9dcd-41a8-99d3-54425d29895b" providerId="ADAL" clId="{6E17F352-F139-460F-AAFD-CF7EE531E702}" dt="2021-12-01T07:41:53.011" v="468" actId="26606"/>
          <ac:spMkLst>
            <pc:docMk/>
            <pc:sldMk cId="3310743554" sldId="286"/>
            <ac:spMk id="2" creationId="{00000000-0000-0000-0000-000000000000}"/>
          </ac:spMkLst>
        </pc:spChg>
        <pc:spChg chg="mod ord">
          <ac:chgData name="Gerjan de Ruiter" userId="5d7c516b-9dcd-41a8-99d3-54425d29895b" providerId="ADAL" clId="{6E17F352-F139-460F-AAFD-CF7EE531E702}" dt="2021-12-01T07:42:27.771" v="478" actId="1076"/>
          <ac:spMkLst>
            <pc:docMk/>
            <pc:sldMk cId="3310743554" sldId="286"/>
            <ac:spMk id="3" creationId="{00000000-0000-0000-0000-000000000000}"/>
          </ac:spMkLst>
        </pc:spChg>
        <pc:spChg chg="add del mod ord">
          <ac:chgData name="Gerjan de Ruiter" userId="5d7c516b-9dcd-41a8-99d3-54425d29895b" providerId="ADAL" clId="{6E17F352-F139-460F-AAFD-CF7EE531E702}" dt="2021-12-01T07:41:43.042" v="466"/>
          <ac:spMkLst>
            <pc:docMk/>
            <pc:sldMk cId="3310743554" sldId="286"/>
            <ac:spMk id="4" creationId="{BCCB1288-0D59-4428-8153-509B93F5A164}"/>
          </ac:spMkLst>
        </pc:spChg>
        <pc:spChg chg="add del mod ord">
          <ac:chgData name="Gerjan de Ruiter" userId="5d7c516b-9dcd-41a8-99d3-54425d29895b" providerId="ADAL" clId="{6E17F352-F139-460F-AAFD-CF7EE531E702}" dt="2021-12-01T07:41:53.011" v="468" actId="26606"/>
          <ac:spMkLst>
            <pc:docMk/>
            <pc:sldMk cId="3310743554" sldId="286"/>
            <ac:spMk id="5" creationId="{6511D122-E0E2-49B2-AF54-022BEAA0138A}"/>
          </ac:spMkLst>
        </pc:spChg>
        <pc:spChg chg="add del mod">
          <ac:chgData name="Gerjan de Ruiter" userId="5d7c516b-9dcd-41a8-99d3-54425d29895b" providerId="ADAL" clId="{6E17F352-F139-460F-AAFD-CF7EE531E702}" dt="2021-12-01T07:41:53.011" v="468" actId="26606"/>
          <ac:spMkLst>
            <pc:docMk/>
            <pc:sldMk cId="3310743554" sldId="286"/>
            <ac:spMk id="71" creationId="{529B33D0-2B23-4CA6-90ED-A29BE47F5A4E}"/>
          </ac:spMkLst>
        </pc:spChg>
        <pc:picChg chg="add mod">
          <ac:chgData name="Gerjan de Ruiter" userId="5d7c516b-9dcd-41a8-99d3-54425d29895b" providerId="ADAL" clId="{6E17F352-F139-460F-AAFD-CF7EE531E702}" dt="2021-12-01T07:42:14.290" v="475" actId="1076"/>
          <ac:picMkLst>
            <pc:docMk/>
            <pc:sldMk cId="3310743554" sldId="286"/>
            <ac:picMk id="2050" creationId="{BCE23015-1AAE-4673-95BB-EAC36D8893D4}"/>
          </ac:picMkLst>
        </pc:picChg>
      </pc:sldChg>
      <pc:sldChg chg="modSp add mod">
        <pc:chgData name="Gerjan de Ruiter" userId="5d7c516b-9dcd-41a8-99d3-54425d29895b" providerId="ADAL" clId="{6E17F352-F139-460F-AAFD-CF7EE531E702}" dt="2022-01-12T08:46:58.044" v="1171" actId="20577"/>
        <pc:sldMkLst>
          <pc:docMk/>
          <pc:sldMk cId="2421706736" sldId="323"/>
        </pc:sldMkLst>
        <pc:spChg chg="mod">
          <ac:chgData name="Gerjan de Ruiter" userId="5d7c516b-9dcd-41a8-99d3-54425d29895b" providerId="ADAL" clId="{6E17F352-F139-460F-AAFD-CF7EE531E702}" dt="2022-01-12T08:46:58.044" v="1171" actId="20577"/>
          <ac:spMkLst>
            <pc:docMk/>
            <pc:sldMk cId="2421706736" sldId="323"/>
            <ac:spMk id="8" creationId="{4B938E5C-47BF-4CB3-8D04-591005700FA0}"/>
          </ac:spMkLst>
        </pc:spChg>
      </pc:sldChg>
      <pc:sldChg chg="modSp new mod modAnim">
        <pc:chgData name="Gerjan de Ruiter" userId="5d7c516b-9dcd-41a8-99d3-54425d29895b" providerId="ADAL" clId="{6E17F352-F139-460F-AAFD-CF7EE531E702}" dt="2021-12-01T07:36:35.499" v="346"/>
        <pc:sldMkLst>
          <pc:docMk/>
          <pc:sldMk cId="3358166586" sldId="324"/>
        </pc:sldMkLst>
        <pc:spChg chg="mod">
          <ac:chgData name="Gerjan de Ruiter" userId="5d7c516b-9dcd-41a8-99d3-54425d29895b" providerId="ADAL" clId="{6E17F352-F139-460F-AAFD-CF7EE531E702}" dt="2021-12-01T07:36:27.700" v="345" actId="20577"/>
          <ac:spMkLst>
            <pc:docMk/>
            <pc:sldMk cId="3358166586" sldId="324"/>
            <ac:spMk id="2" creationId="{38EEA4D2-16D3-47C3-9721-0E245E9616E7}"/>
          </ac:spMkLst>
        </pc:spChg>
        <pc:spChg chg="mod">
          <ac:chgData name="Gerjan de Ruiter" userId="5d7c516b-9dcd-41a8-99d3-54425d29895b" providerId="ADAL" clId="{6E17F352-F139-460F-AAFD-CF7EE531E702}" dt="2021-12-01T07:35:57.411" v="203" actId="20577"/>
          <ac:spMkLst>
            <pc:docMk/>
            <pc:sldMk cId="3358166586" sldId="324"/>
            <ac:spMk id="3" creationId="{EF69A769-DCDC-4DF8-B3C8-F99F625D9266}"/>
          </ac:spMkLst>
        </pc:spChg>
      </pc:sldChg>
      <pc:sldChg chg="modSp new mod">
        <pc:chgData name="Gerjan de Ruiter" userId="5d7c516b-9dcd-41a8-99d3-54425d29895b" providerId="ADAL" clId="{6E17F352-F139-460F-AAFD-CF7EE531E702}" dt="2021-12-01T07:36:48.034" v="367" actId="20577"/>
        <pc:sldMkLst>
          <pc:docMk/>
          <pc:sldMk cId="794595072" sldId="325"/>
        </pc:sldMkLst>
        <pc:spChg chg="mod">
          <ac:chgData name="Gerjan de Ruiter" userId="5d7c516b-9dcd-41a8-99d3-54425d29895b" providerId="ADAL" clId="{6E17F352-F139-460F-AAFD-CF7EE531E702}" dt="2021-12-01T07:36:48.034" v="367" actId="20577"/>
          <ac:spMkLst>
            <pc:docMk/>
            <pc:sldMk cId="794595072" sldId="325"/>
            <ac:spMk id="2" creationId="{02AEFBC1-732E-4815-BACB-EFC608819589}"/>
          </ac:spMkLst>
        </pc:spChg>
      </pc:sldChg>
      <pc:sldChg chg="addSp delSp modSp new mod modClrScheme modAnim chgLayout modNotesTx">
        <pc:chgData name="Gerjan de Ruiter" userId="5d7c516b-9dcd-41a8-99d3-54425d29895b" providerId="ADAL" clId="{6E17F352-F139-460F-AAFD-CF7EE531E702}" dt="2021-12-01T07:44:49.751" v="534" actId="208"/>
        <pc:sldMkLst>
          <pc:docMk/>
          <pc:sldMk cId="2140215781" sldId="326"/>
        </pc:sldMkLst>
        <pc:spChg chg="del mod ord">
          <ac:chgData name="Gerjan de Ruiter" userId="5d7c516b-9dcd-41a8-99d3-54425d29895b" providerId="ADAL" clId="{6E17F352-F139-460F-AAFD-CF7EE531E702}" dt="2021-12-01T07:40:22.919" v="440" actId="700"/>
          <ac:spMkLst>
            <pc:docMk/>
            <pc:sldMk cId="2140215781" sldId="326"/>
            <ac:spMk id="2" creationId="{6B17CFB2-1411-4015-B7C3-450139886E81}"/>
          </ac:spMkLst>
        </pc:spChg>
        <pc:spChg chg="del">
          <ac:chgData name="Gerjan de Ruiter" userId="5d7c516b-9dcd-41a8-99d3-54425d29895b" providerId="ADAL" clId="{6E17F352-F139-460F-AAFD-CF7EE531E702}" dt="2021-12-01T07:40:22.919" v="440" actId="700"/>
          <ac:spMkLst>
            <pc:docMk/>
            <pc:sldMk cId="2140215781" sldId="326"/>
            <ac:spMk id="3" creationId="{14B93A43-BC46-4B95-9BF4-10E0F578C3B3}"/>
          </ac:spMkLst>
        </pc:spChg>
        <pc:spChg chg="del mod ord">
          <ac:chgData name="Gerjan de Ruiter" userId="5d7c516b-9dcd-41a8-99d3-54425d29895b" providerId="ADAL" clId="{6E17F352-F139-460F-AAFD-CF7EE531E702}" dt="2021-12-01T07:40:22.919" v="440" actId="700"/>
          <ac:spMkLst>
            <pc:docMk/>
            <pc:sldMk cId="2140215781" sldId="326"/>
            <ac:spMk id="4" creationId="{C772EBAD-73F5-49F1-90CD-68F6FF70A1D3}"/>
          </ac:spMkLst>
        </pc:spChg>
        <pc:spChg chg="del mod ord">
          <ac:chgData name="Gerjan de Ruiter" userId="5d7c516b-9dcd-41a8-99d3-54425d29895b" providerId="ADAL" clId="{6E17F352-F139-460F-AAFD-CF7EE531E702}" dt="2021-12-01T07:40:22.919" v="440" actId="700"/>
          <ac:spMkLst>
            <pc:docMk/>
            <pc:sldMk cId="2140215781" sldId="326"/>
            <ac:spMk id="5" creationId="{5A22E936-F86F-40BD-800A-F054F9C8EBAC}"/>
          </ac:spMkLst>
        </pc:spChg>
        <pc:spChg chg="add del mod ord">
          <ac:chgData name="Gerjan de Ruiter" userId="5d7c516b-9dcd-41a8-99d3-54425d29895b" providerId="ADAL" clId="{6E17F352-F139-460F-AAFD-CF7EE531E702}" dt="2021-12-01T07:40:30.198" v="442" actId="26606"/>
          <ac:spMkLst>
            <pc:docMk/>
            <pc:sldMk cId="2140215781" sldId="326"/>
            <ac:spMk id="6" creationId="{07928AF7-3AF7-4013-B91F-903896665ADC}"/>
          </ac:spMkLst>
        </pc:spChg>
        <pc:spChg chg="add del mod ord">
          <ac:chgData name="Gerjan de Ruiter" userId="5d7c516b-9dcd-41a8-99d3-54425d29895b" providerId="ADAL" clId="{6E17F352-F139-460F-AAFD-CF7EE531E702}" dt="2021-12-01T07:40:24.521" v="441"/>
          <ac:spMkLst>
            <pc:docMk/>
            <pc:sldMk cId="2140215781" sldId="326"/>
            <ac:spMk id="7" creationId="{0E54038A-98E2-4BB1-B869-4BC4814B5C31}"/>
          </ac:spMkLst>
        </pc:spChg>
        <pc:spChg chg="add del mod ord">
          <ac:chgData name="Gerjan de Ruiter" userId="5d7c516b-9dcd-41a8-99d3-54425d29895b" providerId="ADAL" clId="{6E17F352-F139-460F-AAFD-CF7EE531E702}" dt="2021-12-01T07:40:30.198" v="442" actId="26606"/>
          <ac:spMkLst>
            <pc:docMk/>
            <pc:sldMk cId="2140215781" sldId="326"/>
            <ac:spMk id="8" creationId="{A5DBD26C-2567-4B2B-9ACB-10DCF5C9986E}"/>
          </ac:spMkLst>
        </pc:spChg>
        <pc:spChg chg="add mod ord">
          <ac:chgData name="Gerjan de Ruiter" userId="5d7c516b-9dcd-41a8-99d3-54425d29895b" providerId="ADAL" clId="{6E17F352-F139-460F-AAFD-CF7EE531E702}" dt="2021-12-01T07:43:24.798" v="507" actId="122"/>
          <ac:spMkLst>
            <pc:docMk/>
            <pc:sldMk cId="2140215781" sldId="326"/>
            <ac:spMk id="9" creationId="{3C70BD86-F41A-4CB6-B280-D74D7B0029E3}"/>
          </ac:spMkLst>
        </pc:spChg>
        <pc:spChg chg="add mod">
          <ac:chgData name="Gerjan de Ruiter" userId="5d7c516b-9dcd-41a8-99d3-54425d29895b" providerId="ADAL" clId="{6E17F352-F139-460F-AAFD-CF7EE531E702}" dt="2021-12-01T07:43:57.626" v="516" actId="14100"/>
          <ac:spMkLst>
            <pc:docMk/>
            <pc:sldMk cId="2140215781" sldId="326"/>
            <ac:spMk id="11" creationId="{881250F6-102C-4CEA-B35B-0867D389CF45}"/>
          </ac:spMkLst>
        </pc:spChg>
        <pc:spChg chg="add mod">
          <ac:chgData name="Gerjan de Ruiter" userId="5d7c516b-9dcd-41a8-99d3-54425d29895b" providerId="ADAL" clId="{6E17F352-F139-460F-AAFD-CF7EE531E702}" dt="2021-12-01T07:44:05.696" v="522" actId="1036"/>
          <ac:spMkLst>
            <pc:docMk/>
            <pc:sldMk cId="2140215781" sldId="326"/>
            <ac:spMk id="16" creationId="{087F91C3-748E-42C7-B798-B53242008DA4}"/>
          </ac:spMkLst>
        </pc:spChg>
        <pc:spChg chg="add mod">
          <ac:chgData name="Gerjan de Ruiter" userId="5d7c516b-9dcd-41a8-99d3-54425d29895b" providerId="ADAL" clId="{6E17F352-F139-460F-AAFD-CF7EE531E702}" dt="2021-12-01T07:44:11.602" v="524" actId="1076"/>
          <ac:spMkLst>
            <pc:docMk/>
            <pc:sldMk cId="2140215781" sldId="326"/>
            <ac:spMk id="17" creationId="{73D80924-2DE7-47F0-A13F-F15E89D7D863}"/>
          </ac:spMkLst>
        </pc:spChg>
        <pc:spChg chg="add mod">
          <ac:chgData name="Gerjan de Ruiter" userId="5d7c516b-9dcd-41a8-99d3-54425d29895b" providerId="ADAL" clId="{6E17F352-F139-460F-AAFD-CF7EE531E702}" dt="2021-12-01T07:44:16.083" v="526" actId="1076"/>
          <ac:spMkLst>
            <pc:docMk/>
            <pc:sldMk cId="2140215781" sldId="326"/>
            <ac:spMk id="18" creationId="{2F8FF539-2EFF-458B-B73F-06A1B1CEF8DA}"/>
          </ac:spMkLst>
        </pc:spChg>
        <pc:spChg chg="add mod">
          <ac:chgData name="Gerjan de Ruiter" userId="5d7c516b-9dcd-41a8-99d3-54425d29895b" providerId="ADAL" clId="{6E17F352-F139-460F-AAFD-CF7EE531E702}" dt="2021-12-01T07:44:49.751" v="534" actId="208"/>
          <ac:spMkLst>
            <pc:docMk/>
            <pc:sldMk cId="2140215781" sldId="326"/>
            <ac:spMk id="19" creationId="{2AAE7B4E-C9C3-4821-B14A-AB2B972E1640}"/>
          </ac:spMkLst>
        </pc:spChg>
        <pc:spChg chg="add del mod ord">
          <ac:chgData name="Gerjan de Ruiter" userId="5d7c516b-9dcd-41a8-99d3-54425d29895b" providerId="ADAL" clId="{6E17F352-F139-460F-AAFD-CF7EE531E702}" dt="2021-12-01T07:42:51.593" v="480" actId="700"/>
          <ac:spMkLst>
            <pc:docMk/>
            <pc:sldMk cId="2140215781" sldId="326"/>
            <ac:spMk id="71" creationId="{123389C0-EEC4-4AA6-A091-112822210F8A}"/>
          </ac:spMkLst>
        </pc:spChg>
        <pc:spChg chg="add del mod ord">
          <ac:chgData name="Gerjan de Ruiter" userId="5d7c516b-9dcd-41a8-99d3-54425d29895b" providerId="ADAL" clId="{6E17F352-F139-460F-AAFD-CF7EE531E702}" dt="2021-12-01T07:42:51.593" v="480" actId="700"/>
          <ac:spMkLst>
            <pc:docMk/>
            <pc:sldMk cId="2140215781" sldId="326"/>
            <ac:spMk id="73" creationId="{9B198339-E2E7-488C-9762-C43DE87F92C5}"/>
          </ac:spMkLst>
        </pc:spChg>
        <pc:spChg chg="add del mod ord">
          <ac:chgData name="Gerjan de Ruiter" userId="5d7c516b-9dcd-41a8-99d3-54425d29895b" providerId="ADAL" clId="{6E17F352-F139-460F-AAFD-CF7EE531E702}" dt="2021-12-01T07:43:07.623" v="482"/>
          <ac:spMkLst>
            <pc:docMk/>
            <pc:sldMk cId="2140215781" sldId="326"/>
            <ac:spMk id="75" creationId="{69DB6062-D064-488C-A7EE-8A6081E1DA59}"/>
          </ac:spMkLst>
        </pc:spChg>
        <pc:picChg chg="add mod">
          <ac:chgData name="Gerjan de Ruiter" userId="5d7c516b-9dcd-41a8-99d3-54425d29895b" providerId="ADAL" clId="{6E17F352-F139-460F-AAFD-CF7EE531E702}" dt="2021-12-01T07:43:39.538" v="511" actId="1076"/>
          <ac:picMkLst>
            <pc:docMk/>
            <pc:sldMk cId="2140215781" sldId="326"/>
            <ac:picMk id="10" creationId="{FB97711E-87B0-4833-ACAA-479459B13775}"/>
          </ac:picMkLst>
        </pc:picChg>
        <pc:picChg chg="add mod ord">
          <ac:chgData name="Gerjan de Ruiter" userId="5d7c516b-9dcd-41a8-99d3-54425d29895b" providerId="ADAL" clId="{6E17F352-F139-460F-AAFD-CF7EE531E702}" dt="2021-12-01T07:43:37.738" v="510" actId="1076"/>
          <ac:picMkLst>
            <pc:docMk/>
            <pc:sldMk cId="2140215781" sldId="326"/>
            <ac:picMk id="1026" creationId="{B69494A6-B6DB-43D1-B93B-56E3B593B818}"/>
          </ac:picMkLst>
        </pc:picChg>
      </pc:sldChg>
      <pc:sldChg chg="modSp add mod ord">
        <pc:chgData name="Gerjan de Ruiter" userId="5d7c516b-9dcd-41a8-99d3-54425d29895b" providerId="ADAL" clId="{6E17F352-F139-460F-AAFD-CF7EE531E702}" dt="2022-01-12T08:46:43.156" v="1167" actId="20577"/>
        <pc:sldMkLst>
          <pc:docMk/>
          <pc:sldMk cId="1676912396" sldId="327"/>
        </pc:sldMkLst>
        <pc:spChg chg="mod">
          <ac:chgData name="Gerjan de Ruiter" userId="5d7c516b-9dcd-41a8-99d3-54425d29895b" providerId="ADAL" clId="{6E17F352-F139-460F-AAFD-CF7EE531E702}" dt="2022-01-12T08:46:43.156" v="1167" actId="20577"/>
          <ac:spMkLst>
            <pc:docMk/>
            <pc:sldMk cId="1676912396" sldId="327"/>
            <ac:spMk id="2" creationId="{02AEFBC1-732E-4815-BACB-EFC608819589}"/>
          </ac:spMkLst>
        </pc:spChg>
      </pc:sldChg>
      <pc:sldChg chg="addSp delSp modSp new mod modClrScheme chgLayout">
        <pc:chgData name="Gerjan de Ruiter" userId="5d7c516b-9dcd-41a8-99d3-54425d29895b" providerId="ADAL" clId="{6E17F352-F139-460F-AAFD-CF7EE531E702}" dt="2022-01-12T08:43:24.891" v="1114" actId="20577"/>
        <pc:sldMkLst>
          <pc:docMk/>
          <pc:sldMk cId="3958748889" sldId="328"/>
        </pc:sldMkLst>
        <pc:spChg chg="mod">
          <ac:chgData name="Gerjan de Ruiter" userId="5d7c516b-9dcd-41a8-99d3-54425d29895b" providerId="ADAL" clId="{6E17F352-F139-460F-AAFD-CF7EE531E702}" dt="2022-01-12T08:41:10.913" v="726" actId="26606"/>
          <ac:spMkLst>
            <pc:docMk/>
            <pc:sldMk cId="3958748889" sldId="328"/>
            <ac:spMk id="2" creationId="{5B7CC080-F918-4BFF-AA26-5350B5C8F120}"/>
          </ac:spMkLst>
        </pc:spChg>
        <pc:spChg chg="mod ord">
          <ac:chgData name="Gerjan de Ruiter" userId="5d7c516b-9dcd-41a8-99d3-54425d29895b" providerId="ADAL" clId="{6E17F352-F139-460F-AAFD-CF7EE531E702}" dt="2022-01-12T08:43:24.891" v="1114" actId="20577"/>
          <ac:spMkLst>
            <pc:docMk/>
            <pc:sldMk cId="3958748889" sldId="328"/>
            <ac:spMk id="3" creationId="{91208D4F-3743-4A74-AAE2-20BADA3CF54F}"/>
          </ac:spMkLst>
        </pc:spChg>
        <pc:spChg chg="del">
          <ac:chgData name="Gerjan de Ruiter" userId="5d7c516b-9dcd-41a8-99d3-54425d29895b" providerId="ADAL" clId="{6E17F352-F139-460F-AAFD-CF7EE531E702}" dt="2022-01-12T08:40:53.144" v="722"/>
          <ac:spMkLst>
            <pc:docMk/>
            <pc:sldMk cId="3958748889" sldId="328"/>
            <ac:spMk id="4" creationId="{973B6E3E-0363-4427-840F-69F6722CA9D7}"/>
          </ac:spMkLst>
        </pc:spChg>
        <pc:spChg chg="del">
          <ac:chgData name="Gerjan de Ruiter" userId="5d7c516b-9dcd-41a8-99d3-54425d29895b" providerId="ADAL" clId="{6E17F352-F139-460F-AAFD-CF7EE531E702}" dt="2022-01-12T08:40:59.805" v="723" actId="26606"/>
          <ac:spMkLst>
            <pc:docMk/>
            <pc:sldMk cId="3958748889" sldId="328"/>
            <ac:spMk id="5" creationId="{9B54E68B-78DB-4621-94F1-B99FF898DEE0}"/>
          </ac:spMkLst>
        </pc:spChg>
        <pc:spChg chg="add del mod">
          <ac:chgData name="Gerjan de Ruiter" userId="5d7c516b-9dcd-41a8-99d3-54425d29895b" providerId="ADAL" clId="{6E17F352-F139-460F-AAFD-CF7EE531E702}" dt="2022-01-12T08:41:10.913" v="726" actId="26606"/>
          <ac:spMkLst>
            <pc:docMk/>
            <pc:sldMk cId="3958748889" sldId="328"/>
            <ac:spMk id="11" creationId="{5FD2FA78-26B1-4B89-B07D-C6113B46A0C5}"/>
          </ac:spMkLst>
        </pc:spChg>
        <pc:picChg chg="add mod">
          <ac:chgData name="Gerjan de Ruiter" userId="5d7c516b-9dcd-41a8-99d3-54425d29895b" providerId="ADAL" clId="{6E17F352-F139-460F-AAFD-CF7EE531E702}" dt="2022-01-12T08:41:21.875" v="731" actId="1076"/>
          <ac:picMkLst>
            <pc:docMk/>
            <pc:sldMk cId="3958748889" sldId="328"/>
            <ac:picMk id="6" creationId="{2DBDBC3D-1148-4AD5-B461-B89369BA4260}"/>
          </ac:picMkLst>
        </pc:picChg>
      </pc:sldChg>
      <pc:sldMasterChg chg="del">
        <pc:chgData name="Gerjan de Ruiter" userId="5d7c516b-9dcd-41a8-99d3-54425d29895b" providerId="ADAL" clId="{6E17F352-F139-460F-AAFD-CF7EE531E702}" dt="2021-12-01T07:38:17.037" v="389" actId="700"/>
        <pc:sldMasterMkLst>
          <pc:docMk/>
          <pc:sldMasterMk cId="3566976560" sldId="2147483648"/>
        </pc:sldMasterMkLst>
      </pc:sldMasterChg>
    </pc:docChg>
  </pc:docChgLst>
  <pc:docChgLst>
    <pc:chgData name="Gerjan de Ruiter" userId="5d7c516b-9dcd-41a8-99d3-54425d29895b" providerId="ADAL" clId="{C63BC286-FD60-4544-9E53-53D86013EFDC}"/>
    <pc:docChg chg="undo custSel addSld delSld modSld sldOrd">
      <pc:chgData name="Gerjan de Ruiter" userId="5d7c516b-9dcd-41a8-99d3-54425d29895b" providerId="ADAL" clId="{C63BC286-FD60-4544-9E53-53D86013EFDC}" dt="2023-01-09T11:08:09.229" v="4386" actId="12"/>
      <pc:docMkLst>
        <pc:docMk/>
      </pc:docMkLst>
      <pc:sldChg chg="modNotesTx">
        <pc:chgData name="Gerjan de Ruiter" userId="5d7c516b-9dcd-41a8-99d3-54425d29895b" providerId="ADAL" clId="{C63BC286-FD60-4544-9E53-53D86013EFDC}" dt="2023-01-09T10:06:11.547" v="3020" actId="313"/>
        <pc:sldMkLst>
          <pc:docMk/>
          <pc:sldMk cId="2743727204" sldId="258"/>
        </pc:sldMkLst>
      </pc:sldChg>
      <pc:sldChg chg="del">
        <pc:chgData name="Gerjan de Ruiter" userId="5d7c516b-9dcd-41a8-99d3-54425d29895b" providerId="ADAL" clId="{C63BC286-FD60-4544-9E53-53D86013EFDC}" dt="2023-01-09T09:21:48.499" v="107" actId="47"/>
        <pc:sldMkLst>
          <pc:docMk/>
          <pc:sldMk cId="2443670158" sldId="259"/>
        </pc:sldMkLst>
      </pc:sldChg>
      <pc:sldChg chg="modSp mod modNotesTx">
        <pc:chgData name="Gerjan de Ruiter" userId="5d7c516b-9dcd-41a8-99d3-54425d29895b" providerId="ADAL" clId="{C63BC286-FD60-4544-9E53-53D86013EFDC}" dt="2023-01-09T10:06:07.122" v="3019" actId="313"/>
        <pc:sldMkLst>
          <pc:docMk/>
          <pc:sldMk cId="1357749316" sldId="260"/>
        </pc:sldMkLst>
        <pc:spChg chg="mod">
          <ac:chgData name="Gerjan de Ruiter" userId="5d7c516b-9dcd-41a8-99d3-54425d29895b" providerId="ADAL" clId="{C63BC286-FD60-4544-9E53-53D86013EFDC}" dt="2023-01-09T09:34:27.820" v="1783" actId="20577"/>
          <ac:spMkLst>
            <pc:docMk/>
            <pc:sldMk cId="1357749316" sldId="260"/>
            <ac:spMk id="8" creationId="{4B938E5C-47BF-4CB3-8D04-591005700FA0}"/>
          </ac:spMkLst>
        </pc:spChg>
      </pc:sldChg>
      <pc:sldChg chg="addSp delSp modSp mod modAnim modNotesTx">
        <pc:chgData name="Gerjan de Ruiter" userId="5d7c516b-9dcd-41a8-99d3-54425d29895b" providerId="ADAL" clId="{C63BC286-FD60-4544-9E53-53D86013EFDC}" dt="2023-01-09T09:32:23.129" v="1662" actId="20577"/>
        <pc:sldMkLst>
          <pc:docMk/>
          <pc:sldMk cId="4001898953" sldId="261"/>
        </pc:sldMkLst>
        <pc:spChg chg="mod">
          <ac:chgData name="Gerjan de Ruiter" userId="5d7c516b-9dcd-41a8-99d3-54425d29895b" providerId="ADAL" clId="{C63BC286-FD60-4544-9E53-53D86013EFDC}" dt="2023-01-09T09:22:28.169" v="143" actId="20577"/>
          <ac:spMkLst>
            <pc:docMk/>
            <pc:sldMk cId="4001898953" sldId="261"/>
            <ac:spMk id="2" creationId="{B588EAD3-64C7-4F75-940A-41633D786B72}"/>
          </ac:spMkLst>
        </pc:spChg>
        <pc:spChg chg="add del mod">
          <ac:chgData name="Gerjan de Ruiter" userId="5d7c516b-9dcd-41a8-99d3-54425d29895b" providerId="ADAL" clId="{C63BC286-FD60-4544-9E53-53D86013EFDC}" dt="2023-01-09T09:22:33.089" v="148" actId="478"/>
          <ac:spMkLst>
            <pc:docMk/>
            <pc:sldMk cId="4001898953" sldId="261"/>
            <ac:spMk id="3" creationId="{7E69623B-E72F-6C6D-895F-4AC08D19F375}"/>
          </ac:spMkLst>
        </pc:spChg>
        <pc:spChg chg="del mod">
          <ac:chgData name="Gerjan de Ruiter" userId="5d7c516b-9dcd-41a8-99d3-54425d29895b" providerId="ADAL" clId="{C63BC286-FD60-4544-9E53-53D86013EFDC}" dt="2023-01-09T09:22:32.173" v="147" actId="478"/>
          <ac:spMkLst>
            <pc:docMk/>
            <pc:sldMk cId="4001898953" sldId="261"/>
            <ac:spMk id="4" creationId="{91FE07F5-4FDF-4526-8EAB-F1AAF340E4D9}"/>
          </ac:spMkLst>
        </pc:spChg>
        <pc:spChg chg="add del mod">
          <ac:chgData name="Gerjan de Ruiter" userId="5d7c516b-9dcd-41a8-99d3-54425d29895b" providerId="ADAL" clId="{C63BC286-FD60-4544-9E53-53D86013EFDC}" dt="2023-01-09T09:26:32.658" v="478" actId="478"/>
          <ac:spMkLst>
            <pc:docMk/>
            <pc:sldMk cId="4001898953" sldId="261"/>
            <ac:spMk id="6" creationId="{FA1B759A-4048-FAED-45D0-481BD8651099}"/>
          </ac:spMkLst>
        </pc:spChg>
        <pc:picChg chg="del">
          <ac:chgData name="Gerjan de Ruiter" userId="5d7c516b-9dcd-41a8-99d3-54425d29895b" providerId="ADAL" clId="{C63BC286-FD60-4544-9E53-53D86013EFDC}" dt="2023-01-09T09:22:30.189" v="145" actId="478"/>
          <ac:picMkLst>
            <pc:docMk/>
            <pc:sldMk cId="4001898953" sldId="261"/>
            <ac:picMk id="7" creationId="{A829B56E-04E7-4DE2-B972-934752E0D90A}"/>
          </ac:picMkLst>
        </pc:picChg>
        <pc:picChg chg="del">
          <ac:chgData name="Gerjan de Ruiter" userId="5d7c516b-9dcd-41a8-99d3-54425d29895b" providerId="ADAL" clId="{C63BC286-FD60-4544-9E53-53D86013EFDC}" dt="2023-01-09T09:22:29.780" v="144" actId="478"/>
          <ac:picMkLst>
            <pc:docMk/>
            <pc:sldMk cId="4001898953" sldId="261"/>
            <ac:picMk id="8" creationId="{BE9FE09B-CB59-46F4-BBBA-17F8C8CB749C}"/>
          </ac:picMkLst>
        </pc:picChg>
        <pc:picChg chg="add mod">
          <ac:chgData name="Gerjan de Ruiter" userId="5d7c516b-9dcd-41a8-99d3-54425d29895b" providerId="ADAL" clId="{C63BC286-FD60-4544-9E53-53D86013EFDC}" dt="2023-01-09T09:25:31.960" v="469" actId="1076"/>
          <ac:picMkLst>
            <pc:docMk/>
            <pc:sldMk cId="4001898953" sldId="261"/>
            <ac:picMk id="9" creationId="{6FEB1B2A-69D0-130B-8E94-4F2D20113484}"/>
          </ac:picMkLst>
        </pc:picChg>
        <pc:picChg chg="add mod">
          <ac:chgData name="Gerjan de Ruiter" userId="5d7c516b-9dcd-41a8-99d3-54425d29895b" providerId="ADAL" clId="{C63BC286-FD60-4544-9E53-53D86013EFDC}" dt="2023-01-09T09:26:35.387" v="479" actId="1076"/>
          <ac:picMkLst>
            <pc:docMk/>
            <pc:sldMk cId="4001898953" sldId="261"/>
            <ac:picMk id="10" creationId="{38569621-4617-E3A3-ADA8-49A6441B581E}"/>
          </ac:picMkLst>
        </pc:picChg>
        <pc:picChg chg="add mod">
          <ac:chgData name="Gerjan de Ruiter" userId="5d7c516b-9dcd-41a8-99d3-54425d29895b" providerId="ADAL" clId="{C63BC286-FD60-4544-9E53-53D86013EFDC}" dt="2023-01-09T09:26:42.314" v="482" actId="1076"/>
          <ac:picMkLst>
            <pc:docMk/>
            <pc:sldMk cId="4001898953" sldId="261"/>
            <ac:picMk id="11" creationId="{3ACC6013-5EF4-CD53-B705-AABA5E5B8ED5}"/>
          </ac:picMkLst>
        </pc:picChg>
        <pc:picChg chg="add mod">
          <ac:chgData name="Gerjan de Ruiter" userId="5d7c516b-9dcd-41a8-99d3-54425d29895b" providerId="ADAL" clId="{C63BC286-FD60-4544-9E53-53D86013EFDC}" dt="2023-01-09T09:27:33.451" v="491" actId="1076"/>
          <ac:picMkLst>
            <pc:docMk/>
            <pc:sldMk cId="4001898953" sldId="261"/>
            <ac:picMk id="12" creationId="{255DE933-BB90-A97A-00CA-EB5E52A5F693}"/>
          </ac:picMkLst>
        </pc:picChg>
      </pc:sldChg>
      <pc:sldChg chg="addSp delSp modSp mod modAnim modNotesTx">
        <pc:chgData name="Gerjan de Ruiter" userId="5d7c516b-9dcd-41a8-99d3-54425d29895b" providerId="ADAL" clId="{C63BC286-FD60-4544-9E53-53D86013EFDC}" dt="2023-01-09T09:25:11.113" v="460"/>
        <pc:sldMkLst>
          <pc:docMk/>
          <pc:sldMk cId="179533439" sldId="262"/>
        </pc:sldMkLst>
        <pc:spChg chg="mod">
          <ac:chgData name="Gerjan de Ruiter" userId="5d7c516b-9dcd-41a8-99d3-54425d29895b" providerId="ADAL" clId="{C63BC286-FD60-4544-9E53-53D86013EFDC}" dt="2023-01-09T09:25:05.342" v="459" actId="20577"/>
          <ac:spMkLst>
            <pc:docMk/>
            <pc:sldMk cId="179533439" sldId="262"/>
            <ac:spMk id="2" creationId="{81C9956E-2AC2-4EE7-910F-3E98D9699F84}"/>
          </ac:spMkLst>
        </pc:spChg>
        <pc:spChg chg="mod">
          <ac:chgData name="Gerjan de Ruiter" userId="5d7c516b-9dcd-41a8-99d3-54425d29895b" providerId="ADAL" clId="{C63BC286-FD60-4544-9E53-53D86013EFDC}" dt="2023-01-09T09:23:38.580" v="253" actId="20577"/>
          <ac:spMkLst>
            <pc:docMk/>
            <pc:sldMk cId="179533439" sldId="262"/>
            <ac:spMk id="3" creationId="{495B7B6F-B462-4AAE-8557-0018CB635C4F}"/>
          </ac:spMkLst>
        </pc:spChg>
        <pc:spChg chg="add del mod">
          <ac:chgData name="Gerjan de Ruiter" userId="5d7c516b-9dcd-41a8-99d3-54425d29895b" providerId="ADAL" clId="{C63BC286-FD60-4544-9E53-53D86013EFDC}" dt="2023-01-09T09:23:57.584" v="258"/>
          <ac:spMkLst>
            <pc:docMk/>
            <pc:sldMk cId="179533439" sldId="262"/>
            <ac:spMk id="4" creationId="{EAA7ACE5-3784-AA54-02BD-5062490A3E47}"/>
          </ac:spMkLst>
        </pc:spChg>
        <pc:spChg chg="add del mod">
          <ac:chgData name="Gerjan de Ruiter" userId="5d7c516b-9dcd-41a8-99d3-54425d29895b" providerId="ADAL" clId="{C63BC286-FD60-4544-9E53-53D86013EFDC}" dt="2023-01-09T09:24:00.930" v="260"/>
          <ac:spMkLst>
            <pc:docMk/>
            <pc:sldMk cId="179533439" sldId="262"/>
            <ac:spMk id="5" creationId="{0508CFE4-3714-1EAA-5565-CBA38F934727}"/>
          </ac:spMkLst>
        </pc:spChg>
        <pc:spChg chg="add del mod">
          <ac:chgData name="Gerjan de Ruiter" userId="5d7c516b-9dcd-41a8-99d3-54425d29895b" providerId="ADAL" clId="{C63BC286-FD60-4544-9E53-53D86013EFDC}" dt="2023-01-09T09:24:02.620" v="262"/>
          <ac:spMkLst>
            <pc:docMk/>
            <pc:sldMk cId="179533439" sldId="262"/>
            <ac:spMk id="6" creationId="{B7CC5E2F-68F7-8FB7-1901-5EE3C04238D4}"/>
          </ac:spMkLst>
        </pc:spChg>
      </pc:sldChg>
      <pc:sldChg chg="modSp mod">
        <pc:chgData name="Gerjan de Ruiter" userId="5d7c516b-9dcd-41a8-99d3-54425d29895b" providerId="ADAL" clId="{C63BC286-FD60-4544-9E53-53D86013EFDC}" dt="2023-01-09T11:08:09.229" v="4386" actId="12"/>
        <pc:sldMkLst>
          <pc:docMk/>
          <pc:sldMk cId="2421706736" sldId="323"/>
        </pc:sldMkLst>
        <pc:spChg chg="mod">
          <ac:chgData name="Gerjan de Ruiter" userId="5d7c516b-9dcd-41a8-99d3-54425d29895b" providerId="ADAL" clId="{C63BC286-FD60-4544-9E53-53D86013EFDC}" dt="2023-01-09T11:08:09.229" v="4386" actId="12"/>
          <ac:spMkLst>
            <pc:docMk/>
            <pc:sldMk cId="2421706736" sldId="323"/>
            <ac:spMk id="8" creationId="{4B938E5C-47BF-4CB3-8D04-591005700FA0}"/>
          </ac:spMkLst>
        </pc:spChg>
      </pc:sldChg>
      <pc:sldChg chg="ord">
        <pc:chgData name="Gerjan de Ruiter" userId="5d7c516b-9dcd-41a8-99d3-54425d29895b" providerId="ADAL" clId="{C63BC286-FD60-4544-9E53-53D86013EFDC}" dt="2023-01-09T09:25:13.316" v="462"/>
        <pc:sldMkLst>
          <pc:docMk/>
          <pc:sldMk cId="3358166586" sldId="324"/>
        </pc:sldMkLst>
      </pc:sldChg>
      <pc:sldChg chg="del">
        <pc:chgData name="Gerjan de Ruiter" userId="5d7c516b-9dcd-41a8-99d3-54425d29895b" providerId="ADAL" clId="{C63BC286-FD60-4544-9E53-53D86013EFDC}" dt="2022-01-14T07:55:59.992" v="0" actId="47"/>
        <pc:sldMkLst>
          <pc:docMk/>
          <pc:sldMk cId="794595072" sldId="325"/>
        </pc:sldMkLst>
      </pc:sldChg>
      <pc:sldChg chg="modNotesTx">
        <pc:chgData name="Gerjan de Ruiter" userId="5d7c516b-9dcd-41a8-99d3-54425d29895b" providerId="ADAL" clId="{C63BC286-FD60-4544-9E53-53D86013EFDC}" dt="2023-01-09T11:06:33.343" v="4221" actId="20577"/>
        <pc:sldMkLst>
          <pc:docMk/>
          <pc:sldMk cId="2140215781" sldId="326"/>
        </pc:sldMkLst>
      </pc:sldChg>
      <pc:sldChg chg="modSp mod">
        <pc:chgData name="Gerjan de Ruiter" userId="5d7c516b-9dcd-41a8-99d3-54425d29895b" providerId="ADAL" clId="{C63BC286-FD60-4544-9E53-53D86013EFDC}" dt="2023-01-09T11:07:52.346" v="4384" actId="5793"/>
        <pc:sldMkLst>
          <pc:docMk/>
          <pc:sldMk cId="1676912396" sldId="327"/>
        </pc:sldMkLst>
        <pc:spChg chg="mod">
          <ac:chgData name="Gerjan de Ruiter" userId="5d7c516b-9dcd-41a8-99d3-54425d29895b" providerId="ADAL" clId="{C63BC286-FD60-4544-9E53-53D86013EFDC}" dt="2023-01-09T11:07:52.346" v="4384" actId="5793"/>
          <ac:spMkLst>
            <pc:docMk/>
            <pc:sldMk cId="1676912396" sldId="327"/>
            <ac:spMk id="2" creationId="{02AEFBC1-732E-4815-BACB-EFC608819589}"/>
          </ac:spMkLst>
        </pc:spChg>
      </pc:sldChg>
      <pc:sldChg chg="modSp mod">
        <pc:chgData name="Gerjan de Ruiter" userId="5d7c516b-9dcd-41a8-99d3-54425d29895b" providerId="ADAL" clId="{C63BC286-FD60-4544-9E53-53D86013EFDC}" dt="2023-01-09T11:07:11.952" v="4254" actId="20577"/>
        <pc:sldMkLst>
          <pc:docMk/>
          <pc:sldMk cId="3958748889" sldId="328"/>
        </pc:sldMkLst>
        <pc:spChg chg="mod">
          <ac:chgData name="Gerjan de Ruiter" userId="5d7c516b-9dcd-41a8-99d3-54425d29895b" providerId="ADAL" clId="{C63BC286-FD60-4544-9E53-53D86013EFDC}" dt="2023-01-09T11:07:11.952" v="4254" actId="20577"/>
          <ac:spMkLst>
            <pc:docMk/>
            <pc:sldMk cId="3958748889" sldId="328"/>
            <ac:spMk id="3" creationId="{91208D4F-3743-4A74-AAE2-20BADA3CF54F}"/>
          </ac:spMkLst>
        </pc:spChg>
      </pc:sldChg>
      <pc:sldChg chg="addSp modSp add mod modAnim">
        <pc:chgData name="Gerjan de Ruiter" userId="5d7c516b-9dcd-41a8-99d3-54425d29895b" providerId="ADAL" clId="{C63BC286-FD60-4544-9E53-53D86013EFDC}" dt="2023-01-09T09:22:14.009" v="112"/>
        <pc:sldMkLst>
          <pc:docMk/>
          <pc:sldMk cId="2776833312" sldId="329"/>
        </pc:sldMkLst>
        <pc:spChg chg="add mod">
          <ac:chgData name="Gerjan de Ruiter" userId="5d7c516b-9dcd-41a8-99d3-54425d29895b" providerId="ADAL" clId="{C63BC286-FD60-4544-9E53-53D86013EFDC}" dt="2023-01-09T09:22:04.453" v="111" actId="14100"/>
          <ac:spMkLst>
            <pc:docMk/>
            <pc:sldMk cId="2776833312" sldId="329"/>
            <ac:spMk id="2" creationId="{A5CAD391-80C9-6F27-A0CD-70AC39163DB7}"/>
          </ac:spMkLst>
        </pc:spChg>
      </pc:sldChg>
      <pc:sldChg chg="addSp delSp modSp add mod ord modAnim modNotesTx">
        <pc:chgData name="Gerjan de Ruiter" userId="5d7c516b-9dcd-41a8-99d3-54425d29895b" providerId="ADAL" clId="{C63BC286-FD60-4544-9E53-53D86013EFDC}" dt="2023-01-09T09:49:55.956" v="2355" actId="21"/>
        <pc:sldMkLst>
          <pc:docMk/>
          <pc:sldMk cId="118934667" sldId="330"/>
        </pc:sldMkLst>
        <pc:spChg chg="mod">
          <ac:chgData name="Gerjan de Ruiter" userId="5d7c516b-9dcd-41a8-99d3-54425d29895b" providerId="ADAL" clId="{C63BC286-FD60-4544-9E53-53D86013EFDC}" dt="2023-01-09T09:35:08.264" v="1802" actId="14100"/>
          <ac:spMkLst>
            <pc:docMk/>
            <pc:sldMk cId="118934667" sldId="330"/>
            <ac:spMk id="2" creationId="{00000000-0000-0000-0000-000000000000}"/>
          </ac:spMkLst>
        </pc:spChg>
        <pc:spChg chg="mod">
          <ac:chgData name="Gerjan de Ruiter" userId="5d7c516b-9dcd-41a8-99d3-54425d29895b" providerId="ADAL" clId="{C63BC286-FD60-4544-9E53-53D86013EFDC}" dt="2023-01-09T09:49:55.956" v="2355" actId="21"/>
          <ac:spMkLst>
            <pc:docMk/>
            <pc:sldMk cId="118934667" sldId="330"/>
            <ac:spMk id="3" creationId="{00000000-0000-0000-0000-000000000000}"/>
          </ac:spMkLst>
        </pc:spChg>
        <pc:spChg chg="add del mod">
          <ac:chgData name="Gerjan de Ruiter" userId="5d7c516b-9dcd-41a8-99d3-54425d29895b" providerId="ADAL" clId="{C63BC286-FD60-4544-9E53-53D86013EFDC}" dt="2023-01-09T09:41:42.102" v="1805"/>
          <ac:spMkLst>
            <pc:docMk/>
            <pc:sldMk cId="118934667" sldId="330"/>
            <ac:spMk id="4" creationId="{85C8D6AA-C4C8-70FD-DF9E-9389C87575D3}"/>
          </ac:spMkLst>
        </pc:spChg>
        <pc:spChg chg="add mod">
          <ac:chgData name="Gerjan de Ruiter" userId="5d7c516b-9dcd-41a8-99d3-54425d29895b" providerId="ADAL" clId="{C63BC286-FD60-4544-9E53-53D86013EFDC}" dt="2023-01-09T09:47:07.454" v="2090" actId="207"/>
          <ac:spMkLst>
            <pc:docMk/>
            <pc:sldMk cId="118934667" sldId="330"/>
            <ac:spMk id="6" creationId="{D3468DFA-F887-562B-14D6-F37B8D58B9CE}"/>
          </ac:spMkLst>
        </pc:spChg>
        <pc:picChg chg="add mod">
          <ac:chgData name="Gerjan de Ruiter" userId="5d7c516b-9dcd-41a8-99d3-54425d29895b" providerId="ADAL" clId="{C63BC286-FD60-4544-9E53-53D86013EFDC}" dt="2023-01-09T09:42:08.827" v="1813" actId="1076"/>
          <ac:picMkLst>
            <pc:docMk/>
            <pc:sldMk cId="118934667" sldId="330"/>
            <ac:picMk id="1026" creationId="{052BB9FE-7AF0-B56F-CC8D-9F96208C6E81}"/>
          </ac:picMkLst>
        </pc:picChg>
        <pc:picChg chg="del">
          <ac:chgData name="Gerjan de Ruiter" userId="5d7c516b-9dcd-41a8-99d3-54425d29895b" providerId="ADAL" clId="{C63BC286-FD60-4544-9E53-53D86013EFDC}" dt="2023-01-09T09:35:11.736" v="1804" actId="478"/>
          <ac:picMkLst>
            <pc:docMk/>
            <pc:sldMk cId="118934667" sldId="330"/>
            <ac:picMk id="2050" creationId="{BCE23015-1AAE-4673-95BB-EAC36D8893D4}"/>
          </ac:picMkLst>
        </pc:picChg>
      </pc:sldChg>
      <pc:sldChg chg="addSp delSp modSp new mod modAnim modNotesTx">
        <pc:chgData name="Gerjan de Ruiter" userId="5d7c516b-9dcd-41a8-99d3-54425d29895b" providerId="ADAL" clId="{C63BC286-FD60-4544-9E53-53D86013EFDC}" dt="2023-01-09T11:03:47.547" v="4085"/>
        <pc:sldMkLst>
          <pc:docMk/>
          <pc:sldMk cId="564408836" sldId="331"/>
        </pc:sldMkLst>
        <pc:spChg chg="del">
          <ac:chgData name="Gerjan de Ruiter" userId="5d7c516b-9dcd-41a8-99d3-54425d29895b" providerId="ADAL" clId="{C63BC286-FD60-4544-9E53-53D86013EFDC}" dt="2023-01-09T09:50:12.487" v="2362" actId="478"/>
          <ac:spMkLst>
            <pc:docMk/>
            <pc:sldMk cId="564408836" sldId="331"/>
            <ac:spMk id="2" creationId="{B07F88C8-82BD-A14A-9225-29636B2547D5}"/>
          </ac:spMkLst>
        </pc:spChg>
        <pc:spChg chg="mod">
          <ac:chgData name="Gerjan de Ruiter" userId="5d7c516b-9dcd-41a8-99d3-54425d29895b" providerId="ADAL" clId="{C63BC286-FD60-4544-9E53-53D86013EFDC}" dt="2023-01-09T11:03:40.818" v="4083" actId="1076"/>
          <ac:spMkLst>
            <pc:docMk/>
            <pc:sldMk cId="564408836" sldId="331"/>
            <ac:spMk id="3" creationId="{455C8DD3-C651-65C9-11AC-208A96C906BB}"/>
          </ac:spMkLst>
        </pc:spChg>
        <pc:spChg chg="del">
          <ac:chgData name="Gerjan de Ruiter" userId="5d7c516b-9dcd-41a8-99d3-54425d29895b" providerId="ADAL" clId="{C63BC286-FD60-4544-9E53-53D86013EFDC}" dt="2023-01-09T09:54:24.207" v="2647"/>
          <ac:spMkLst>
            <pc:docMk/>
            <pc:sldMk cId="564408836" sldId="331"/>
            <ac:spMk id="4" creationId="{E3694119-CE90-87E3-6E92-23A956F33857}"/>
          </ac:spMkLst>
        </pc:spChg>
        <pc:spChg chg="del">
          <ac:chgData name="Gerjan de Ruiter" userId="5d7c516b-9dcd-41a8-99d3-54425d29895b" providerId="ADAL" clId="{C63BC286-FD60-4544-9E53-53D86013EFDC}" dt="2023-01-09T09:54:35.937" v="2651" actId="478"/>
          <ac:spMkLst>
            <pc:docMk/>
            <pc:sldMk cId="564408836" sldId="331"/>
            <ac:spMk id="5" creationId="{BBCBF846-673C-B2EB-218E-FE8B4EBCE03F}"/>
          </ac:spMkLst>
        </pc:spChg>
        <pc:spChg chg="add del mod">
          <ac:chgData name="Gerjan de Ruiter" userId="5d7c516b-9dcd-41a8-99d3-54425d29895b" providerId="ADAL" clId="{C63BC286-FD60-4544-9E53-53D86013EFDC}" dt="2023-01-09T10:04:29.358" v="2699"/>
          <ac:spMkLst>
            <pc:docMk/>
            <pc:sldMk cId="564408836" sldId="331"/>
            <ac:spMk id="6" creationId="{3C3D7728-42D6-612F-E364-0AD5D43F7F64}"/>
          </ac:spMkLst>
        </pc:spChg>
        <pc:spChg chg="add mod">
          <ac:chgData name="Gerjan de Ruiter" userId="5d7c516b-9dcd-41a8-99d3-54425d29895b" providerId="ADAL" clId="{C63BC286-FD60-4544-9E53-53D86013EFDC}" dt="2023-01-09T11:03:36.051" v="4082"/>
          <ac:spMkLst>
            <pc:docMk/>
            <pc:sldMk cId="564408836" sldId="331"/>
            <ac:spMk id="7" creationId="{224B5B53-80FD-E271-9063-B71F7B312493}"/>
          </ac:spMkLst>
        </pc:spChg>
        <pc:picChg chg="add del mod">
          <ac:chgData name="Gerjan de Ruiter" userId="5d7c516b-9dcd-41a8-99d3-54425d29895b" providerId="ADAL" clId="{C63BC286-FD60-4544-9E53-53D86013EFDC}" dt="2023-01-09T10:03:42.642" v="2696" actId="478"/>
          <ac:picMkLst>
            <pc:docMk/>
            <pc:sldMk cId="564408836" sldId="331"/>
            <ac:picMk id="2050" creationId="{1868A844-41D0-E603-EB94-1C38CC8C6BBF}"/>
          </ac:picMkLst>
        </pc:picChg>
        <pc:picChg chg="add mod">
          <ac:chgData name="Gerjan de Ruiter" userId="5d7c516b-9dcd-41a8-99d3-54425d29895b" providerId="ADAL" clId="{C63BC286-FD60-4544-9E53-53D86013EFDC}" dt="2023-01-09T10:04:50.691" v="2705" actId="1076"/>
          <ac:picMkLst>
            <pc:docMk/>
            <pc:sldMk cId="564408836" sldId="331"/>
            <ac:picMk id="2052" creationId="{485D173A-318C-A909-A536-DCBDCC4B479C}"/>
          </ac:picMkLst>
        </pc:picChg>
      </pc:sldChg>
      <pc:sldChg chg="new del">
        <pc:chgData name="Gerjan de Ruiter" userId="5d7c516b-9dcd-41a8-99d3-54425d29895b" providerId="ADAL" clId="{C63BC286-FD60-4544-9E53-53D86013EFDC}" dt="2023-01-09T09:50:00.971" v="2357" actId="680"/>
        <pc:sldMkLst>
          <pc:docMk/>
          <pc:sldMk cId="3774368112" sldId="331"/>
        </pc:sldMkLst>
      </pc:sldChg>
      <pc:sldChg chg="modSp add mod modAnim modNotesTx">
        <pc:chgData name="Gerjan de Ruiter" userId="5d7c516b-9dcd-41a8-99d3-54425d29895b" providerId="ADAL" clId="{C63BC286-FD60-4544-9E53-53D86013EFDC}" dt="2023-01-09T11:04:21.209" v="4143" actId="14100"/>
        <pc:sldMkLst>
          <pc:docMk/>
          <pc:sldMk cId="315451927" sldId="332"/>
        </pc:sldMkLst>
        <pc:spChg chg="mod">
          <ac:chgData name="Gerjan de Ruiter" userId="5d7c516b-9dcd-41a8-99d3-54425d29895b" providerId="ADAL" clId="{C63BC286-FD60-4544-9E53-53D86013EFDC}" dt="2023-01-09T11:04:21.209" v="4143" actId="14100"/>
          <ac:spMkLst>
            <pc:docMk/>
            <pc:sldMk cId="315451927" sldId="332"/>
            <ac:spMk id="2" creationId="{81C9956E-2AC2-4EE7-910F-3E98D9699F84}"/>
          </ac:spMkLst>
        </pc:spChg>
        <pc:spChg chg="mod">
          <ac:chgData name="Gerjan de Ruiter" userId="5d7c516b-9dcd-41a8-99d3-54425d29895b" providerId="ADAL" clId="{C63BC286-FD60-4544-9E53-53D86013EFDC}" dt="2023-01-09T11:04:11.089" v="4141" actId="14100"/>
          <ac:spMkLst>
            <pc:docMk/>
            <pc:sldMk cId="315451927" sldId="332"/>
            <ac:spMk id="3" creationId="{495B7B6F-B462-4AAE-8557-0018CB635C4F}"/>
          </ac:spMkLst>
        </pc:spChg>
      </pc:sldChg>
      <pc:sldChg chg="addSp delSp modSp add mod delAnim modAnim chgLayout modNotesTx">
        <pc:chgData name="Gerjan de Ruiter" userId="5d7c516b-9dcd-41a8-99d3-54425d29895b" providerId="ADAL" clId="{C63BC286-FD60-4544-9E53-53D86013EFDC}" dt="2023-01-09T11:03:16.773" v="4079" actId="313"/>
        <pc:sldMkLst>
          <pc:docMk/>
          <pc:sldMk cId="895268505" sldId="333"/>
        </pc:sldMkLst>
        <pc:spChg chg="mod ord">
          <ac:chgData name="Gerjan de Ruiter" userId="5d7c516b-9dcd-41a8-99d3-54425d29895b" providerId="ADAL" clId="{C63BC286-FD60-4544-9E53-53D86013EFDC}" dt="2023-01-09T10:51:23.569" v="3384" actId="700"/>
          <ac:spMkLst>
            <pc:docMk/>
            <pc:sldMk cId="895268505" sldId="333"/>
            <ac:spMk id="2" creationId="{00000000-0000-0000-0000-000000000000}"/>
          </ac:spMkLst>
        </pc:spChg>
        <pc:spChg chg="mod ord">
          <ac:chgData name="Gerjan de Ruiter" userId="5d7c516b-9dcd-41a8-99d3-54425d29895b" providerId="ADAL" clId="{C63BC286-FD60-4544-9E53-53D86013EFDC}" dt="2023-01-09T11:03:16.773" v="4079" actId="313"/>
          <ac:spMkLst>
            <pc:docMk/>
            <pc:sldMk cId="895268505" sldId="333"/>
            <ac:spMk id="3" creationId="{00000000-0000-0000-0000-000000000000}"/>
          </ac:spMkLst>
        </pc:spChg>
        <pc:spChg chg="add del mod">
          <ac:chgData name="Gerjan de Ruiter" userId="5d7c516b-9dcd-41a8-99d3-54425d29895b" providerId="ADAL" clId="{C63BC286-FD60-4544-9E53-53D86013EFDC}" dt="2023-01-09T10:47:16.899" v="3354"/>
          <ac:spMkLst>
            <pc:docMk/>
            <pc:sldMk cId="895268505" sldId="333"/>
            <ac:spMk id="4" creationId="{0D1729F2-7923-D27A-4D2D-255ADB31251E}"/>
          </ac:spMkLst>
        </pc:spChg>
        <pc:spChg chg="add del">
          <ac:chgData name="Gerjan de Ruiter" userId="5d7c516b-9dcd-41a8-99d3-54425d29895b" providerId="ADAL" clId="{C63BC286-FD60-4544-9E53-53D86013EFDC}" dt="2023-01-09T10:51:23.569" v="3384" actId="700"/>
          <ac:spMkLst>
            <pc:docMk/>
            <pc:sldMk cId="895268505" sldId="333"/>
            <ac:spMk id="5" creationId="{6511D122-E0E2-49B2-AF54-022BEAA0138A}"/>
          </ac:spMkLst>
        </pc:spChg>
        <pc:spChg chg="del">
          <ac:chgData name="Gerjan de Ruiter" userId="5d7c516b-9dcd-41a8-99d3-54425d29895b" providerId="ADAL" clId="{C63BC286-FD60-4544-9E53-53D86013EFDC}" dt="2023-01-09T10:53:25.096" v="3740" actId="478"/>
          <ac:spMkLst>
            <pc:docMk/>
            <pc:sldMk cId="895268505" sldId="333"/>
            <ac:spMk id="6" creationId="{D3468DFA-F887-562B-14D6-F37B8D58B9CE}"/>
          </ac:spMkLst>
        </pc:spChg>
        <pc:spChg chg="add del mod">
          <ac:chgData name="Gerjan de Ruiter" userId="5d7c516b-9dcd-41a8-99d3-54425d29895b" providerId="ADAL" clId="{C63BC286-FD60-4544-9E53-53D86013EFDC}" dt="2023-01-09T10:51:23.569" v="3384" actId="700"/>
          <ac:spMkLst>
            <pc:docMk/>
            <pc:sldMk cId="895268505" sldId="333"/>
            <ac:spMk id="7" creationId="{FA7EE99D-974A-27A1-845F-B3F0CEBB8FC1}"/>
          </ac:spMkLst>
        </pc:spChg>
        <pc:spChg chg="add del mod ord">
          <ac:chgData name="Gerjan de Ruiter" userId="5d7c516b-9dcd-41a8-99d3-54425d29895b" providerId="ADAL" clId="{C63BC286-FD60-4544-9E53-53D86013EFDC}" dt="2023-01-09T10:51:14.789" v="3378" actId="700"/>
          <ac:spMkLst>
            <pc:docMk/>
            <pc:sldMk cId="895268505" sldId="333"/>
            <ac:spMk id="8" creationId="{307FD5D3-9879-E1B1-7FBB-CEC182A25A7C}"/>
          </ac:spMkLst>
        </pc:spChg>
        <pc:spChg chg="add del mod ord">
          <ac:chgData name="Gerjan de Ruiter" userId="5d7c516b-9dcd-41a8-99d3-54425d29895b" providerId="ADAL" clId="{C63BC286-FD60-4544-9E53-53D86013EFDC}" dt="2023-01-09T10:51:14.789" v="3378" actId="700"/>
          <ac:spMkLst>
            <pc:docMk/>
            <pc:sldMk cId="895268505" sldId="333"/>
            <ac:spMk id="9" creationId="{FFFF246C-9E1E-BB5D-5523-A20F2F6312D7}"/>
          </ac:spMkLst>
        </pc:spChg>
        <pc:spChg chg="add del mod ord">
          <ac:chgData name="Gerjan de Ruiter" userId="5d7c516b-9dcd-41a8-99d3-54425d29895b" providerId="ADAL" clId="{C63BC286-FD60-4544-9E53-53D86013EFDC}" dt="2023-01-09T10:59:29.204" v="3741"/>
          <ac:spMkLst>
            <pc:docMk/>
            <pc:sldMk cId="895268505" sldId="333"/>
            <ac:spMk id="10" creationId="{858B9317-6A41-CD63-DD4D-5679BB6A5470}"/>
          </ac:spMkLst>
        </pc:spChg>
        <pc:spChg chg="add mod ord">
          <ac:chgData name="Gerjan de Ruiter" userId="5d7c516b-9dcd-41a8-99d3-54425d29895b" providerId="ADAL" clId="{C63BC286-FD60-4544-9E53-53D86013EFDC}" dt="2023-01-09T10:51:23.569" v="3384" actId="700"/>
          <ac:spMkLst>
            <pc:docMk/>
            <pc:sldMk cId="895268505" sldId="333"/>
            <ac:spMk id="11" creationId="{2E2DA479-11AC-7F33-3F84-79CC7FA280B5}"/>
          </ac:spMkLst>
        </pc:spChg>
        <pc:picChg chg="del">
          <ac:chgData name="Gerjan de Ruiter" userId="5d7c516b-9dcd-41a8-99d3-54425d29895b" providerId="ADAL" clId="{C63BC286-FD60-4544-9E53-53D86013EFDC}" dt="2023-01-09T10:46:46.122" v="3353" actId="478"/>
          <ac:picMkLst>
            <pc:docMk/>
            <pc:sldMk cId="895268505" sldId="333"/>
            <ac:picMk id="1026" creationId="{052BB9FE-7AF0-B56F-CC8D-9F96208C6E81}"/>
          </ac:picMkLst>
        </pc:picChg>
        <pc:picChg chg="add del mod">
          <ac:chgData name="Gerjan de Ruiter" userId="5d7c516b-9dcd-41a8-99d3-54425d29895b" providerId="ADAL" clId="{C63BC286-FD60-4544-9E53-53D86013EFDC}" dt="2023-01-09T10:47:49.373" v="3362" actId="21"/>
          <ac:picMkLst>
            <pc:docMk/>
            <pc:sldMk cId="895268505" sldId="333"/>
            <ac:picMk id="4098" creationId="{F2FDAB8A-8614-E21E-C772-DABE820BFCA2}"/>
          </ac:picMkLst>
        </pc:picChg>
        <pc:picChg chg="add mod">
          <ac:chgData name="Gerjan de Ruiter" userId="5d7c516b-9dcd-41a8-99d3-54425d29895b" providerId="ADAL" clId="{C63BC286-FD60-4544-9E53-53D86013EFDC}" dt="2023-01-09T11:00:11.584" v="3751" actId="1076"/>
          <ac:picMkLst>
            <pc:docMk/>
            <pc:sldMk cId="895268505" sldId="333"/>
            <ac:picMk id="4100" creationId="{973B5350-C540-B658-C3AA-49E861D4A4BF}"/>
          </ac:picMkLst>
        </pc:picChg>
      </pc:sldChg>
      <pc:sldChg chg="addSp delSp modSp new del mod modClrScheme chgLayout">
        <pc:chgData name="Gerjan de Ruiter" userId="5d7c516b-9dcd-41a8-99d3-54425d29895b" providerId="ADAL" clId="{C63BC286-FD60-4544-9E53-53D86013EFDC}" dt="2023-01-09T10:06:50.908" v="3039" actId="47"/>
        <pc:sldMkLst>
          <pc:docMk/>
          <pc:sldMk cId="2883344575" sldId="334"/>
        </pc:sldMkLst>
        <pc:spChg chg="del mod ord">
          <ac:chgData name="Gerjan de Ruiter" userId="5d7c516b-9dcd-41a8-99d3-54425d29895b" providerId="ADAL" clId="{C63BC286-FD60-4544-9E53-53D86013EFDC}" dt="2023-01-09T10:06:49.018" v="3038" actId="700"/>
          <ac:spMkLst>
            <pc:docMk/>
            <pc:sldMk cId="2883344575" sldId="334"/>
            <ac:spMk id="2" creationId="{2E11526C-8D7E-F744-17B5-ADD6FAF7BB48}"/>
          </ac:spMkLst>
        </pc:spChg>
        <pc:spChg chg="del mod ord">
          <ac:chgData name="Gerjan de Ruiter" userId="5d7c516b-9dcd-41a8-99d3-54425d29895b" providerId="ADAL" clId="{C63BC286-FD60-4544-9E53-53D86013EFDC}" dt="2023-01-09T10:06:49.018" v="3038" actId="700"/>
          <ac:spMkLst>
            <pc:docMk/>
            <pc:sldMk cId="2883344575" sldId="334"/>
            <ac:spMk id="3" creationId="{7C401743-0409-7281-1F2B-5E338370CD0F}"/>
          </ac:spMkLst>
        </pc:spChg>
        <pc:spChg chg="del mod ord">
          <ac:chgData name="Gerjan de Ruiter" userId="5d7c516b-9dcd-41a8-99d3-54425d29895b" providerId="ADAL" clId="{C63BC286-FD60-4544-9E53-53D86013EFDC}" dt="2023-01-09T10:06:49.018" v="3038" actId="700"/>
          <ac:spMkLst>
            <pc:docMk/>
            <pc:sldMk cId="2883344575" sldId="334"/>
            <ac:spMk id="4" creationId="{DB0E93BC-13FA-A53D-7316-35CDCA3708F7}"/>
          </ac:spMkLst>
        </pc:spChg>
        <pc:spChg chg="del">
          <ac:chgData name="Gerjan de Ruiter" userId="5d7c516b-9dcd-41a8-99d3-54425d29895b" providerId="ADAL" clId="{C63BC286-FD60-4544-9E53-53D86013EFDC}" dt="2023-01-09T10:06:49.018" v="3038" actId="700"/>
          <ac:spMkLst>
            <pc:docMk/>
            <pc:sldMk cId="2883344575" sldId="334"/>
            <ac:spMk id="5" creationId="{4BAA1AAB-9176-CDA7-EC0E-C1512DE97436}"/>
          </ac:spMkLst>
        </pc:spChg>
        <pc:spChg chg="add mod ord">
          <ac:chgData name="Gerjan de Ruiter" userId="5d7c516b-9dcd-41a8-99d3-54425d29895b" providerId="ADAL" clId="{C63BC286-FD60-4544-9E53-53D86013EFDC}" dt="2023-01-09T10:06:49.018" v="3038" actId="700"/>
          <ac:spMkLst>
            <pc:docMk/>
            <pc:sldMk cId="2883344575" sldId="334"/>
            <ac:spMk id="6" creationId="{E30AE5C5-F430-C165-B267-5B092E5468D6}"/>
          </ac:spMkLst>
        </pc:spChg>
        <pc:spChg chg="add mod ord">
          <ac:chgData name="Gerjan de Ruiter" userId="5d7c516b-9dcd-41a8-99d3-54425d29895b" providerId="ADAL" clId="{C63BC286-FD60-4544-9E53-53D86013EFDC}" dt="2023-01-09T10:06:49.018" v="3038" actId="700"/>
          <ac:spMkLst>
            <pc:docMk/>
            <pc:sldMk cId="2883344575" sldId="334"/>
            <ac:spMk id="7" creationId="{9E31DA7E-C0C4-E0BE-932B-216878FB607E}"/>
          </ac:spMkLst>
        </pc:spChg>
        <pc:spChg chg="add mod ord">
          <ac:chgData name="Gerjan de Ruiter" userId="5d7c516b-9dcd-41a8-99d3-54425d29895b" providerId="ADAL" clId="{C63BC286-FD60-4544-9E53-53D86013EFDC}" dt="2023-01-09T10:06:49.018" v="3038" actId="700"/>
          <ac:spMkLst>
            <pc:docMk/>
            <pc:sldMk cId="2883344575" sldId="334"/>
            <ac:spMk id="8" creationId="{03F3C75F-923D-59EA-7325-2AD5DE85672D}"/>
          </ac:spMkLst>
        </pc:spChg>
      </pc:sldChg>
      <pc:sldChg chg="addSp delSp modSp new mod modClrScheme chgLayout modNotesTx">
        <pc:chgData name="Gerjan de Ruiter" userId="5d7c516b-9dcd-41a8-99d3-54425d29895b" providerId="ADAL" clId="{C63BC286-FD60-4544-9E53-53D86013EFDC}" dt="2023-01-09T10:46:40.456" v="3351" actId="1076"/>
        <pc:sldMkLst>
          <pc:docMk/>
          <pc:sldMk cId="4108321494" sldId="334"/>
        </pc:sldMkLst>
        <pc:spChg chg="add del mod ord">
          <ac:chgData name="Gerjan de Ruiter" userId="5d7c516b-9dcd-41a8-99d3-54425d29895b" providerId="ADAL" clId="{C63BC286-FD60-4544-9E53-53D86013EFDC}" dt="2023-01-09T10:45:54.319" v="3338" actId="478"/>
          <ac:spMkLst>
            <pc:docMk/>
            <pc:sldMk cId="4108321494" sldId="334"/>
            <ac:spMk id="2" creationId="{9B20CBF0-5139-831F-AB3C-C1BBB3E4EF11}"/>
          </ac:spMkLst>
        </pc:spChg>
        <pc:spChg chg="del">
          <ac:chgData name="Gerjan de Ruiter" userId="5d7c516b-9dcd-41a8-99d3-54425d29895b" providerId="ADAL" clId="{C63BC286-FD60-4544-9E53-53D86013EFDC}" dt="2023-01-09T10:08:04.828" v="3042"/>
          <ac:spMkLst>
            <pc:docMk/>
            <pc:sldMk cId="4108321494" sldId="334"/>
            <ac:spMk id="3" creationId="{CDAE58FF-A3B5-B9E3-8939-F00000E4198D}"/>
          </ac:spMkLst>
        </pc:spChg>
        <pc:spChg chg="del">
          <ac:chgData name="Gerjan de Ruiter" userId="5d7c516b-9dcd-41a8-99d3-54425d29895b" providerId="ADAL" clId="{C63BC286-FD60-4544-9E53-53D86013EFDC}" dt="2023-01-09T10:07:05.258" v="3041" actId="478"/>
          <ac:spMkLst>
            <pc:docMk/>
            <pc:sldMk cId="4108321494" sldId="334"/>
            <ac:spMk id="4" creationId="{38D85FB6-70A9-90AC-80A3-FE3686AEB2E7}"/>
          </ac:spMkLst>
        </pc:spChg>
        <pc:spChg chg="add del mod">
          <ac:chgData name="Gerjan de Ruiter" userId="5d7c516b-9dcd-41a8-99d3-54425d29895b" providerId="ADAL" clId="{C63BC286-FD60-4544-9E53-53D86013EFDC}" dt="2023-01-09T10:09:06.889" v="3312" actId="478"/>
          <ac:spMkLst>
            <pc:docMk/>
            <pc:sldMk cId="4108321494" sldId="334"/>
            <ac:spMk id="6" creationId="{BC5B0E04-D110-44D1-308E-B34C54617FB4}"/>
          </ac:spMkLst>
        </pc:spChg>
        <pc:picChg chg="add mod ord modCrop">
          <ac:chgData name="Gerjan de Ruiter" userId="5d7c516b-9dcd-41a8-99d3-54425d29895b" providerId="ADAL" clId="{C63BC286-FD60-4544-9E53-53D86013EFDC}" dt="2023-01-09T10:46:40.456" v="3351" actId="1076"/>
          <ac:picMkLst>
            <pc:docMk/>
            <pc:sldMk cId="4108321494" sldId="334"/>
            <ac:picMk id="3074" creationId="{3B7CDF36-9320-1A4F-0371-735844F5CDD9}"/>
          </ac:picMkLst>
        </pc:picChg>
      </pc:sldChg>
      <pc:sldChg chg="addSp delSp modSp new mod modClrScheme chgLayout">
        <pc:chgData name="Gerjan de Ruiter" userId="5d7c516b-9dcd-41a8-99d3-54425d29895b" providerId="ADAL" clId="{C63BC286-FD60-4544-9E53-53D86013EFDC}" dt="2023-01-09T11:03:23.620" v="4080"/>
        <pc:sldMkLst>
          <pc:docMk/>
          <pc:sldMk cId="4259195686" sldId="335"/>
        </pc:sldMkLst>
        <pc:spChg chg="del mod ord">
          <ac:chgData name="Gerjan de Ruiter" userId="5d7c516b-9dcd-41a8-99d3-54425d29895b" providerId="ADAL" clId="{C63BC286-FD60-4544-9E53-53D86013EFDC}" dt="2023-01-09T10:47:56.051" v="3364" actId="700"/>
          <ac:spMkLst>
            <pc:docMk/>
            <pc:sldMk cId="4259195686" sldId="335"/>
            <ac:spMk id="2" creationId="{303A66F9-8855-55F8-A901-19B933E34401}"/>
          </ac:spMkLst>
        </pc:spChg>
        <pc:spChg chg="del mod ord">
          <ac:chgData name="Gerjan de Ruiter" userId="5d7c516b-9dcd-41a8-99d3-54425d29895b" providerId="ADAL" clId="{C63BC286-FD60-4544-9E53-53D86013EFDC}" dt="2023-01-09T10:47:56.051" v="3364" actId="700"/>
          <ac:spMkLst>
            <pc:docMk/>
            <pc:sldMk cId="4259195686" sldId="335"/>
            <ac:spMk id="3" creationId="{238C8A69-5601-B412-D895-66E78982D130}"/>
          </ac:spMkLst>
        </pc:spChg>
        <pc:spChg chg="del mod ord">
          <ac:chgData name="Gerjan de Ruiter" userId="5d7c516b-9dcd-41a8-99d3-54425d29895b" providerId="ADAL" clId="{C63BC286-FD60-4544-9E53-53D86013EFDC}" dt="2023-01-09T10:47:56.051" v="3364" actId="700"/>
          <ac:spMkLst>
            <pc:docMk/>
            <pc:sldMk cId="4259195686" sldId="335"/>
            <ac:spMk id="4" creationId="{E11E9ED2-FCD4-D02A-D071-59306D3DC6F9}"/>
          </ac:spMkLst>
        </pc:spChg>
        <pc:spChg chg="del mod ord">
          <ac:chgData name="Gerjan de Ruiter" userId="5d7c516b-9dcd-41a8-99d3-54425d29895b" providerId="ADAL" clId="{C63BC286-FD60-4544-9E53-53D86013EFDC}" dt="2023-01-09T10:47:56.051" v="3364" actId="700"/>
          <ac:spMkLst>
            <pc:docMk/>
            <pc:sldMk cId="4259195686" sldId="335"/>
            <ac:spMk id="5" creationId="{26739EA6-D919-1AC9-2280-BB811B4AAB62}"/>
          </ac:spMkLst>
        </pc:spChg>
        <pc:spChg chg="add del mod ord">
          <ac:chgData name="Gerjan de Ruiter" userId="5d7c516b-9dcd-41a8-99d3-54425d29895b" providerId="ADAL" clId="{C63BC286-FD60-4544-9E53-53D86013EFDC}" dt="2023-01-09T10:48:00.683" v="3368" actId="478"/>
          <ac:spMkLst>
            <pc:docMk/>
            <pc:sldMk cId="4259195686" sldId="335"/>
            <ac:spMk id="6" creationId="{D0540D27-0B3B-12BD-0A35-C33344BFEC47}"/>
          </ac:spMkLst>
        </pc:spChg>
        <pc:spChg chg="add mod ord">
          <ac:chgData name="Gerjan de Ruiter" userId="5d7c516b-9dcd-41a8-99d3-54425d29895b" providerId="ADAL" clId="{C63BC286-FD60-4544-9E53-53D86013EFDC}" dt="2023-01-09T11:02:26.991" v="3979" actId="113"/>
          <ac:spMkLst>
            <pc:docMk/>
            <pc:sldMk cId="4259195686" sldId="335"/>
            <ac:spMk id="7" creationId="{B66804EF-3BA0-C46F-0E3C-01858F8398DE}"/>
          </ac:spMkLst>
        </pc:spChg>
        <pc:spChg chg="add del mod ord">
          <ac:chgData name="Gerjan de Ruiter" userId="5d7c516b-9dcd-41a8-99d3-54425d29895b" providerId="ADAL" clId="{C63BC286-FD60-4544-9E53-53D86013EFDC}" dt="2023-01-09T10:47:58.794" v="3366" actId="478"/>
          <ac:spMkLst>
            <pc:docMk/>
            <pc:sldMk cId="4259195686" sldId="335"/>
            <ac:spMk id="8" creationId="{F3833D3A-C109-B411-8237-7D06FD8F9E13}"/>
          </ac:spMkLst>
        </pc:spChg>
        <pc:spChg chg="add del mod ord">
          <ac:chgData name="Gerjan de Ruiter" userId="5d7c516b-9dcd-41a8-99d3-54425d29895b" providerId="ADAL" clId="{C63BC286-FD60-4544-9E53-53D86013EFDC}" dt="2023-01-09T10:48:05.316" v="3370" actId="478"/>
          <ac:spMkLst>
            <pc:docMk/>
            <pc:sldMk cId="4259195686" sldId="335"/>
            <ac:spMk id="9" creationId="{3F01FCA4-BBE1-29F5-3641-FF3F0FA863C7}"/>
          </ac:spMkLst>
        </pc:spChg>
        <pc:spChg chg="add mod">
          <ac:chgData name="Gerjan de Ruiter" userId="5d7c516b-9dcd-41a8-99d3-54425d29895b" providerId="ADAL" clId="{C63BC286-FD60-4544-9E53-53D86013EFDC}" dt="2023-01-09T11:03:23.620" v="4080"/>
          <ac:spMkLst>
            <pc:docMk/>
            <pc:sldMk cId="4259195686" sldId="335"/>
            <ac:spMk id="11" creationId="{02CE9591-567D-E9F1-DDB5-C5024121E44B}"/>
          </ac:spMkLst>
        </pc:spChg>
        <pc:picChg chg="add mod">
          <ac:chgData name="Gerjan de Ruiter" userId="5d7c516b-9dcd-41a8-99d3-54425d29895b" providerId="ADAL" clId="{C63BC286-FD60-4544-9E53-53D86013EFDC}" dt="2023-01-09T11:02:08.810" v="3930" actId="1076"/>
          <ac:picMkLst>
            <pc:docMk/>
            <pc:sldMk cId="4259195686" sldId="335"/>
            <ac:picMk id="10" creationId="{242664E5-9ACA-9BC9-728B-07A388A96B11}"/>
          </ac:picMkLst>
        </pc:picChg>
      </pc:sldChg>
    </pc:docChg>
  </pc:docChgLst>
  <pc:docChgLst>
    <pc:chgData name="Gerjan de Ruiter" userId="5d7c516b-9dcd-41a8-99d3-54425d29895b" providerId="ADAL" clId="{E27F257E-1A4C-40B3-B0CD-0C4F414D3B2F}"/>
    <pc:docChg chg="addSld delSld modSld sldOrd">
      <pc:chgData name="Gerjan de Ruiter" userId="5d7c516b-9dcd-41a8-99d3-54425d29895b" providerId="ADAL" clId="{E27F257E-1A4C-40B3-B0CD-0C4F414D3B2F}" dt="2023-01-18T07:44:46.574" v="36" actId="12"/>
      <pc:docMkLst>
        <pc:docMk/>
      </pc:docMkLst>
      <pc:sldChg chg="modSp mod">
        <pc:chgData name="Gerjan de Ruiter" userId="5d7c516b-9dcd-41a8-99d3-54425d29895b" providerId="ADAL" clId="{E27F257E-1A4C-40B3-B0CD-0C4F414D3B2F}" dt="2023-01-18T07:36:33.659" v="17" actId="20577"/>
        <pc:sldMkLst>
          <pc:docMk/>
          <pc:sldMk cId="2743727204" sldId="258"/>
        </pc:sldMkLst>
        <pc:spChg chg="mod">
          <ac:chgData name="Gerjan de Ruiter" userId="5d7c516b-9dcd-41a8-99d3-54425d29895b" providerId="ADAL" clId="{E27F257E-1A4C-40B3-B0CD-0C4F414D3B2F}" dt="2023-01-18T07:36:33.659" v="17" actId="20577"/>
          <ac:spMkLst>
            <pc:docMk/>
            <pc:sldMk cId="2743727204" sldId="258"/>
            <ac:spMk id="3" creationId="{33F9585F-3BA6-4E67-8D44-1603740BB700}"/>
          </ac:spMkLst>
        </pc:spChg>
      </pc:sldChg>
      <pc:sldChg chg="modSp mod">
        <pc:chgData name="Gerjan de Ruiter" userId="5d7c516b-9dcd-41a8-99d3-54425d29895b" providerId="ADAL" clId="{E27F257E-1A4C-40B3-B0CD-0C4F414D3B2F}" dt="2023-01-18T07:36:56.103" v="23" actId="5793"/>
        <pc:sldMkLst>
          <pc:docMk/>
          <pc:sldMk cId="1357749316" sldId="260"/>
        </pc:sldMkLst>
        <pc:spChg chg="mod">
          <ac:chgData name="Gerjan de Ruiter" userId="5d7c516b-9dcd-41a8-99d3-54425d29895b" providerId="ADAL" clId="{E27F257E-1A4C-40B3-B0CD-0C4F414D3B2F}" dt="2023-01-18T07:36:56.103" v="23" actId="5793"/>
          <ac:spMkLst>
            <pc:docMk/>
            <pc:sldMk cId="1357749316" sldId="260"/>
            <ac:spMk id="8" creationId="{4B938E5C-47BF-4CB3-8D04-591005700FA0}"/>
          </ac:spMkLst>
        </pc:spChg>
      </pc:sldChg>
      <pc:sldChg chg="add">
        <pc:chgData name="Gerjan de Ruiter" userId="5d7c516b-9dcd-41a8-99d3-54425d29895b" providerId="ADAL" clId="{E27F257E-1A4C-40B3-B0CD-0C4F414D3B2F}" dt="2023-01-18T07:44:10.032" v="25"/>
        <pc:sldMkLst>
          <pc:docMk/>
          <pc:sldMk cId="3281286604" sldId="306"/>
        </pc:sldMkLst>
      </pc:sldChg>
      <pc:sldChg chg="add">
        <pc:chgData name="Gerjan de Ruiter" userId="5d7c516b-9dcd-41a8-99d3-54425d29895b" providerId="ADAL" clId="{E27F257E-1A4C-40B3-B0CD-0C4F414D3B2F}" dt="2023-01-18T07:44:19.102" v="28"/>
        <pc:sldMkLst>
          <pc:docMk/>
          <pc:sldMk cId="4146373773" sldId="309"/>
        </pc:sldMkLst>
      </pc:sldChg>
      <pc:sldChg chg="add">
        <pc:chgData name="Gerjan de Ruiter" userId="5d7c516b-9dcd-41a8-99d3-54425d29895b" providerId="ADAL" clId="{E27F257E-1A4C-40B3-B0CD-0C4F414D3B2F}" dt="2023-01-18T07:43:58.373" v="24"/>
        <pc:sldMkLst>
          <pc:docMk/>
          <pc:sldMk cId="2489566515" sldId="310"/>
        </pc:sldMkLst>
      </pc:sldChg>
      <pc:sldChg chg="add">
        <pc:chgData name="Gerjan de Ruiter" userId="5d7c516b-9dcd-41a8-99d3-54425d29895b" providerId="ADAL" clId="{E27F257E-1A4C-40B3-B0CD-0C4F414D3B2F}" dt="2023-01-18T07:44:22.292" v="29"/>
        <pc:sldMkLst>
          <pc:docMk/>
          <pc:sldMk cId="1634355634" sldId="311"/>
        </pc:sldMkLst>
      </pc:sldChg>
      <pc:sldChg chg="add">
        <pc:chgData name="Gerjan de Ruiter" userId="5d7c516b-9dcd-41a8-99d3-54425d29895b" providerId="ADAL" clId="{E27F257E-1A4C-40B3-B0CD-0C4F414D3B2F}" dt="2023-01-18T07:44:26.268" v="30"/>
        <pc:sldMkLst>
          <pc:docMk/>
          <pc:sldMk cId="1373140541" sldId="313"/>
        </pc:sldMkLst>
      </pc:sldChg>
      <pc:sldChg chg="del">
        <pc:chgData name="Gerjan de Ruiter" userId="5d7c516b-9dcd-41a8-99d3-54425d29895b" providerId="ADAL" clId="{E27F257E-1A4C-40B3-B0CD-0C4F414D3B2F}" dt="2023-01-18T07:44:37.490" v="33" actId="47"/>
        <pc:sldMkLst>
          <pc:docMk/>
          <pc:sldMk cId="2421706736" sldId="323"/>
        </pc:sldMkLst>
      </pc:sldChg>
      <pc:sldChg chg="ord">
        <pc:chgData name="Gerjan de Ruiter" userId="5d7c516b-9dcd-41a8-99d3-54425d29895b" providerId="ADAL" clId="{E27F257E-1A4C-40B3-B0CD-0C4F414D3B2F}" dt="2023-01-18T07:44:42.208" v="35"/>
        <pc:sldMkLst>
          <pc:docMk/>
          <pc:sldMk cId="1676912396" sldId="327"/>
        </pc:sldMkLst>
      </pc:sldChg>
      <pc:sldChg chg="ord">
        <pc:chgData name="Gerjan de Ruiter" userId="5d7c516b-9dcd-41a8-99d3-54425d29895b" providerId="ADAL" clId="{E27F257E-1A4C-40B3-B0CD-0C4F414D3B2F}" dt="2023-01-18T07:44:12.588" v="27"/>
        <pc:sldMkLst>
          <pc:docMk/>
          <pc:sldMk cId="3958748889" sldId="328"/>
        </pc:sldMkLst>
      </pc:sldChg>
      <pc:sldChg chg="modSp mod">
        <pc:chgData name="Gerjan de Ruiter" userId="5d7c516b-9dcd-41a8-99d3-54425d29895b" providerId="ADAL" clId="{E27F257E-1A4C-40B3-B0CD-0C4F414D3B2F}" dt="2023-01-18T07:36:42.105" v="18" actId="14100"/>
        <pc:sldMkLst>
          <pc:docMk/>
          <pc:sldMk cId="2776833312" sldId="329"/>
        </pc:sldMkLst>
        <pc:spChg chg="mod">
          <ac:chgData name="Gerjan de Ruiter" userId="5d7c516b-9dcd-41a8-99d3-54425d29895b" providerId="ADAL" clId="{E27F257E-1A4C-40B3-B0CD-0C4F414D3B2F}" dt="2023-01-18T07:36:42.105" v="18" actId="14100"/>
          <ac:spMkLst>
            <pc:docMk/>
            <pc:sldMk cId="2776833312" sldId="329"/>
            <ac:spMk id="2" creationId="{A5CAD391-80C9-6F27-A0CD-70AC39163DB7}"/>
          </ac:spMkLst>
        </pc:spChg>
      </pc:sldChg>
      <pc:sldChg chg="add">
        <pc:chgData name="Gerjan de Ruiter" userId="5d7c516b-9dcd-41a8-99d3-54425d29895b" providerId="ADAL" clId="{E27F257E-1A4C-40B3-B0CD-0C4F414D3B2F}" dt="2023-01-18T07:44:29.423" v="31"/>
        <pc:sldMkLst>
          <pc:docMk/>
          <pc:sldMk cId="2593239243" sldId="336"/>
        </pc:sldMkLst>
      </pc:sldChg>
      <pc:sldChg chg="modSp add mod">
        <pc:chgData name="Gerjan de Ruiter" userId="5d7c516b-9dcd-41a8-99d3-54425d29895b" providerId="ADAL" clId="{E27F257E-1A4C-40B3-B0CD-0C4F414D3B2F}" dt="2023-01-18T07:44:46.574" v="36" actId="12"/>
        <pc:sldMkLst>
          <pc:docMk/>
          <pc:sldMk cId="2800992208" sldId="337"/>
        </pc:sldMkLst>
        <pc:spChg chg="mod">
          <ac:chgData name="Gerjan de Ruiter" userId="5d7c516b-9dcd-41a8-99d3-54425d29895b" providerId="ADAL" clId="{E27F257E-1A4C-40B3-B0CD-0C4F414D3B2F}" dt="2023-01-18T07:44:46.574" v="36" actId="12"/>
          <ac:spMkLst>
            <pc:docMk/>
            <pc:sldMk cId="2800992208" sldId="337"/>
            <ac:spMk id="8" creationId="{4B938E5C-47BF-4CB3-8D04-591005700F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696DC-0894-4F70-97F6-276545709D3B}" type="datetimeFigureOut">
              <a:rPr lang="nl-NL" smtClean="0"/>
              <a:t>18-1-2023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2B15B-01B5-4AFB-8C2F-1A039151A6EC}" type="slidenum">
              <a:rPr lang="nl-NL" smtClean="0"/>
              <a:t>‹nr.›</a:t>
            </a:fld>
            <a:endParaRPr lang="nl-NL"/>
          </a:p>
        </p:txBody>
      </p:sp>
    </p:spTree>
    <p:extLst>
      <p:ext uri="{BB962C8B-B14F-4D97-AF65-F5344CB8AC3E}">
        <p14:creationId xmlns:p14="http://schemas.microsoft.com/office/powerpoint/2010/main" val="32278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biobasedeconomy.nl/wat-is-biobased-economy/themas/elektriciteit-warmte/" TargetMode="External"/><Relationship Id="rId3" Type="http://schemas.openxmlformats.org/officeDocument/2006/relationships/hyperlink" Target="https://biobasedeconomy.nl/themas/biomassa/" TargetMode="External"/><Relationship Id="rId7" Type="http://schemas.openxmlformats.org/officeDocument/2006/relationships/hyperlink" Target="https://biobasedeconomy.nl/themas/biobrandstoffe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iobasedeconomy.nl/themas/materialen/" TargetMode="External"/><Relationship Id="rId5" Type="http://schemas.openxmlformats.org/officeDocument/2006/relationships/hyperlink" Target="https://biobasedeconomy.nl/themas/chemie/" TargetMode="External"/><Relationship Id="rId4" Type="http://schemas.openxmlformats.org/officeDocument/2006/relationships/hyperlink" Target="https://biobasedeconomy.nl/themas/inhoudstoff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LET OP de verschillende economieën hebben vaak wat met elkaar overeen. </a:t>
            </a:r>
          </a:p>
          <a:p>
            <a:endParaRPr lang="nl-NL" b="1" dirty="0"/>
          </a:p>
          <a:p>
            <a:r>
              <a:rPr lang="nl-NL" b="1" dirty="0"/>
              <a:t>Ze zijn duurzaam voor de planeet en/of duurzaam voor mensen, meestal staat de economische ‘</a:t>
            </a:r>
            <a:r>
              <a:rPr lang="nl-NL" b="1" dirty="0" err="1"/>
              <a:t>profit</a:t>
            </a:r>
            <a:r>
              <a:rPr lang="nl-NL" b="1" dirty="0"/>
              <a:t>’ op de tweede plek. </a:t>
            </a:r>
          </a:p>
          <a:p>
            <a:r>
              <a:rPr lang="nl-NL" b="1" dirty="0"/>
              <a:t>Dit kan voor verwarring zorgen bij studenten. </a:t>
            </a:r>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1</a:t>
            </a:fld>
            <a:endParaRPr lang="nl-NL"/>
          </a:p>
        </p:txBody>
      </p:sp>
    </p:spTree>
    <p:extLst>
      <p:ext uri="{BB962C8B-B14F-4D97-AF65-F5344CB8AC3E}">
        <p14:creationId xmlns:p14="http://schemas.microsoft.com/office/powerpoint/2010/main" val="178777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28BF93C-D292-4B04-ACFE-AF92B143D953}" type="slidenum">
              <a:rPr lang="nl-NL" smtClean="0"/>
              <a:t>13</a:t>
            </a:fld>
            <a:endParaRPr lang="nl-NL"/>
          </a:p>
        </p:txBody>
      </p:sp>
    </p:spTree>
    <p:extLst>
      <p:ext uri="{BB962C8B-B14F-4D97-AF65-F5344CB8AC3E}">
        <p14:creationId xmlns:p14="http://schemas.microsoft.com/office/powerpoint/2010/main" val="422925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err="1">
                <a:solidFill>
                  <a:srgbClr val="212529"/>
                </a:solidFill>
                <a:effectLst/>
                <a:latin typeface="-apple-system"/>
              </a:rPr>
              <a:t>Biobased</a:t>
            </a:r>
            <a:r>
              <a:rPr lang="nl-NL" b="1" i="0" dirty="0">
                <a:solidFill>
                  <a:srgbClr val="212529"/>
                </a:solidFill>
                <a:effectLst/>
                <a:latin typeface="-apple-system"/>
              </a:rPr>
              <a:t> </a:t>
            </a:r>
            <a:r>
              <a:rPr lang="nl-NL" b="1" i="0" dirty="0" err="1">
                <a:solidFill>
                  <a:srgbClr val="212529"/>
                </a:solidFill>
                <a:effectLst/>
                <a:latin typeface="-apple-system"/>
              </a:rPr>
              <a:t>Economy</a:t>
            </a:r>
            <a:r>
              <a:rPr lang="nl-NL" b="1" i="0" dirty="0">
                <a:solidFill>
                  <a:srgbClr val="212529"/>
                </a:solidFill>
                <a:effectLst/>
                <a:latin typeface="-apple-system"/>
              </a:rPr>
              <a:t> (BBE) gaat over de overgang van een economie die draait op fossiele grondstoffen naar een economie die draait op </a:t>
            </a:r>
            <a:r>
              <a:rPr lang="nl-NL" b="1" i="0" u="none" strike="noStrike" dirty="0">
                <a:solidFill>
                  <a:srgbClr val="74C048"/>
                </a:solidFill>
                <a:effectLst/>
                <a:latin typeface="-apple-system"/>
                <a:hlinkClick r:id="rId3" tooltip="Biomassa"/>
              </a:rPr>
              <a:t>biomassa</a:t>
            </a:r>
            <a:r>
              <a:rPr lang="nl-NL" b="1" i="0" dirty="0">
                <a:solidFill>
                  <a:srgbClr val="212529"/>
                </a:solidFill>
                <a:effectLst/>
                <a:latin typeface="-apple-system"/>
              </a:rPr>
              <a:t> als grondstof: van ‘</a:t>
            </a:r>
            <a:r>
              <a:rPr lang="nl-NL" b="1" i="0" dirty="0" err="1">
                <a:solidFill>
                  <a:srgbClr val="212529"/>
                </a:solidFill>
                <a:effectLst/>
                <a:latin typeface="-apple-system"/>
              </a:rPr>
              <a:t>fossil</a:t>
            </a:r>
            <a:r>
              <a:rPr lang="nl-NL" b="1" i="0" dirty="0">
                <a:solidFill>
                  <a:srgbClr val="212529"/>
                </a:solidFill>
                <a:effectLst/>
                <a:latin typeface="-apple-system"/>
              </a:rPr>
              <a:t> </a:t>
            </a:r>
            <a:r>
              <a:rPr lang="nl-NL" b="1" i="0" dirty="0" err="1">
                <a:solidFill>
                  <a:srgbClr val="212529"/>
                </a:solidFill>
                <a:effectLst/>
                <a:latin typeface="-apple-system"/>
              </a:rPr>
              <a:t>based</a:t>
            </a:r>
            <a:r>
              <a:rPr lang="nl-NL" b="1" i="0" dirty="0">
                <a:solidFill>
                  <a:srgbClr val="212529"/>
                </a:solidFill>
                <a:effectLst/>
                <a:latin typeface="-apple-system"/>
              </a:rPr>
              <a:t>’ naar ‘bio </a:t>
            </a:r>
            <a:r>
              <a:rPr lang="nl-NL" b="1" i="0" dirty="0" err="1">
                <a:solidFill>
                  <a:srgbClr val="212529"/>
                </a:solidFill>
                <a:effectLst/>
                <a:latin typeface="-apple-system"/>
              </a:rPr>
              <a:t>based</a:t>
            </a:r>
            <a:r>
              <a:rPr lang="nl-NL" b="1" i="0" dirty="0">
                <a:solidFill>
                  <a:srgbClr val="212529"/>
                </a:solidFill>
                <a:effectLst/>
                <a:latin typeface="-apple-system"/>
              </a:rPr>
              <a:t>’. In een </a:t>
            </a:r>
            <a:r>
              <a:rPr lang="nl-NL" b="1" i="0" dirty="0" err="1">
                <a:solidFill>
                  <a:srgbClr val="212529"/>
                </a:solidFill>
                <a:effectLst/>
                <a:latin typeface="-apple-system"/>
              </a:rPr>
              <a:t>biobased</a:t>
            </a:r>
            <a:r>
              <a:rPr lang="nl-NL" b="1" i="0" dirty="0">
                <a:solidFill>
                  <a:srgbClr val="212529"/>
                </a:solidFill>
                <a:effectLst/>
                <a:latin typeface="-apple-system"/>
              </a:rPr>
              <a:t> </a:t>
            </a:r>
            <a:r>
              <a:rPr lang="nl-NL" b="1" i="0" dirty="0" err="1">
                <a:solidFill>
                  <a:srgbClr val="212529"/>
                </a:solidFill>
                <a:effectLst/>
                <a:latin typeface="-apple-system"/>
              </a:rPr>
              <a:t>economy</a:t>
            </a:r>
            <a:r>
              <a:rPr lang="nl-NL" b="1" i="0" dirty="0">
                <a:solidFill>
                  <a:srgbClr val="212529"/>
                </a:solidFill>
                <a:effectLst/>
                <a:latin typeface="-apple-system"/>
              </a:rPr>
              <a:t> gaat het dus over het gebruik van biomassa voor niet-voedsel toepassingen. Deze toepassingen zijn bijvoorbeeld  </a:t>
            </a:r>
            <a:r>
              <a:rPr lang="nl-NL" b="1" i="0" u="none" strike="noStrike" dirty="0">
                <a:solidFill>
                  <a:srgbClr val="74C048"/>
                </a:solidFill>
                <a:effectLst/>
                <a:latin typeface="-apple-system"/>
                <a:hlinkClick r:id="rId4" tooltip="Inhoudstoffen"/>
              </a:rPr>
              <a:t>inhoudsstoffen</a:t>
            </a:r>
            <a:r>
              <a:rPr lang="nl-NL" b="1" i="0" dirty="0">
                <a:solidFill>
                  <a:srgbClr val="212529"/>
                </a:solidFill>
                <a:effectLst/>
                <a:latin typeface="-apple-system"/>
              </a:rPr>
              <a:t>,  </a:t>
            </a:r>
            <a:r>
              <a:rPr lang="nl-NL" b="1" i="0" u="none" strike="noStrike" dirty="0">
                <a:solidFill>
                  <a:srgbClr val="74C048"/>
                </a:solidFill>
                <a:effectLst/>
                <a:latin typeface="-apple-system"/>
                <a:hlinkClick r:id="rId5" tooltip="Chemie"/>
              </a:rPr>
              <a:t>chemicaliën</a:t>
            </a:r>
            <a:r>
              <a:rPr lang="nl-NL" b="1" i="0" dirty="0">
                <a:solidFill>
                  <a:srgbClr val="212529"/>
                </a:solidFill>
                <a:effectLst/>
                <a:latin typeface="-apple-system"/>
              </a:rPr>
              <a:t>,  </a:t>
            </a:r>
            <a:r>
              <a:rPr lang="nl-NL" b="1" i="0" u="none" strike="noStrike" dirty="0">
                <a:solidFill>
                  <a:srgbClr val="74C048"/>
                </a:solidFill>
                <a:effectLst/>
                <a:latin typeface="-apple-system"/>
                <a:hlinkClick r:id="rId6" tooltip="Materialen"/>
              </a:rPr>
              <a:t>materialen</a:t>
            </a:r>
            <a:r>
              <a:rPr lang="nl-NL" b="1" i="0" dirty="0">
                <a:solidFill>
                  <a:srgbClr val="212529"/>
                </a:solidFill>
                <a:effectLst/>
                <a:latin typeface="-apple-system"/>
              </a:rPr>
              <a:t>,  </a:t>
            </a:r>
            <a:r>
              <a:rPr lang="nl-NL" b="1" i="0" u="none" strike="noStrike" dirty="0">
                <a:solidFill>
                  <a:srgbClr val="74C048"/>
                </a:solidFill>
                <a:effectLst/>
                <a:latin typeface="-apple-system"/>
                <a:hlinkClick r:id="rId7" tooltip="Biobrandstoffen"/>
              </a:rPr>
              <a:t>transportbrandstoffen</a:t>
            </a:r>
            <a:r>
              <a:rPr lang="nl-NL" b="1" i="0" dirty="0">
                <a:solidFill>
                  <a:srgbClr val="212529"/>
                </a:solidFill>
                <a:effectLst/>
                <a:latin typeface="-apple-system"/>
              </a:rPr>
              <a:t>, en </a:t>
            </a:r>
            <a:r>
              <a:rPr lang="nl-NL" b="1" i="0" u="none" strike="noStrike" dirty="0">
                <a:solidFill>
                  <a:srgbClr val="74C048"/>
                </a:solidFill>
                <a:effectLst/>
                <a:latin typeface="-apple-system"/>
                <a:hlinkClick r:id="rId8" tooltip="Electriciteit &amp; Warmte"/>
              </a:rPr>
              <a:t>elektriciteit en warmte</a:t>
            </a:r>
            <a:r>
              <a:rPr lang="nl-NL" b="1" i="0" dirty="0">
                <a:solidFill>
                  <a:srgbClr val="212529"/>
                </a:solidFill>
                <a:effectLst/>
                <a:latin typeface="-apple-system"/>
              </a:rPr>
              <a:t>. </a:t>
            </a:r>
            <a:endParaRPr lang="nl-NL" dirty="0"/>
          </a:p>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14</a:t>
            </a:fld>
            <a:endParaRPr lang="nl-NL"/>
          </a:p>
        </p:txBody>
      </p:sp>
    </p:spTree>
    <p:extLst>
      <p:ext uri="{BB962C8B-B14F-4D97-AF65-F5344CB8AC3E}">
        <p14:creationId xmlns:p14="http://schemas.microsoft.com/office/powerpoint/2010/main" val="230495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begint zo hoog mogelijk in de piramide en werkt langzaam naar beneden. </a:t>
            </a:r>
          </a:p>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15</a:t>
            </a:fld>
            <a:endParaRPr lang="nl-NL"/>
          </a:p>
        </p:txBody>
      </p:sp>
    </p:spTree>
    <p:extLst>
      <p:ext uri="{BB962C8B-B14F-4D97-AF65-F5344CB8AC3E}">
        <p14:creationId xmlns:p14="http://schemas.microsoft.com/office/powerpoint/2010/main" val="245023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17</a:t>
            </a:fld>
            <a:endParaRPr lang="nl-NL"/>
          </a:p>
        </p:txBody>
      </p:sp>
    </p:spTree>
    <p:extLst>
      <p:ext uri="{BB962C8B-B14F-4D97-AF65-F5344CB8AC3E}">
        <p14:creationId xmlns:p14="http://schemas.microsoft.com/office/powerpoint/2010/main" val="207891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4"/>
                </a:solidFill>
                <a:effectLst/>
                <a:latin typeface="arial" panose="020B0604020202020204" pitchFamily="34" charset="0"/>
              </a:rPr>
              <a:t>Antropocentrisme</a:t>
            </a:r>
            <a:r>
              <a:rPr lang="nl-NL" b="0" i="0" dirty="0">
                <a:solidFill>
                  <a:srgbClr val="202124"/>
                </a:solidFill>
                <a:effectLst/>
                <a:latin typeface="arial" panose="020B0604020202020204" pitchFamily="34" charset="0"/>
              </a:rPr>
              <a:t> is het </a:t>
            </a:r>
            <a:r>
              <a:rPr lang="nl-NL" b="0" i="0" dirty="0" err="1">
                <a:solidFill>
                  <a:srgbClr val="202124"/>
                </a:solidFill>
                <a:effectLst/>
                <a:latin typeface="arial" panose="020B0604020202020204" pitchFamily="34" charset="0"/>
              </a:rPr>
              <a:t>exceptionalistische</a:t>
            </a:r>
            <a:r>
              <a:rPr lang="nl-NL" b="0" i="0" dirty="0">
                <a:solidFill>
                  <a:srgbClr val="202124"/>
                </a:solidFill>
                <a:effectLst/>
                <a:latin typeface="arial" panose="020B0604020202020204" pitchFamily="34" charset="0"/>
              </a:rPr>
              <a:t> idee dat de mens het middelpunt van het bestaan is. </a:t>
            </a:r>
          </a:p>
          <a:p>
            <a:r>
              <a:rPr lang="nl-NL" b="0" i="0" dirty="0">
                <a:solidFill>
                  <a:srgbClr val="202124"/>
                </a:solidFill>
                <a:effectLst/>
                <a:latin typeface="arial" panose="020B0604020202020204" pitchFamily="34" charset="0"/>
              </a:rPr>
              <a:t>Atomistisch en holistisch?</a:t>
            </a:r>
          </a:p>
          <a:p>
            <a:r>
              <a:rPr lang="nl-NL" b="0" i="0" dirty="0">
                <a:solidFill>
                  <a:srgbClr val="202124"/>
                </a:solidFill>
                <a:effectLst/>
                <a:latin typeface="arial" panose="020B0604020202020204" pitchFamily="34" charset="0"/>
              </a:rPr>
              <a:t>Mechanische en dynamisch?</a:t>
            </a:r>
            <a:endParaRPr lang="nl-NL" dirty="0"/>
          </a:p>
        </p:txBody>
      </p:sp>
      <p:sp>
        <p:nvSpPr>
          <p:cNvPr id="4" name="Tijdelijke aanduiding voor dianummer 3"/>
          <p:cNvSpPr>
            <a:spLocks noGrp="1"/>
          </p:cNvSpPr>
          <p:nvPr>
            <p:ph type="sldNum" sz="quarter" idx="5"/>
          </p:nvPr>
        </p:nvSpPr>
        <p:spPr/>
        <p:txBody>
          <a:bodyPr/>
          <a:lstStyle/>
          <a:p>
            <a:fld id="{8DBA39C9-B6BE-4F98-B5D5-0A0BD0C90EBC}" type="slidenum">
              <a:rPr lang="nl-NL" smtClean="0"/>
              <a:t>19</a:t>
            </a:fld>
            <a:endParaRPr lang="nl-NL"/>
          </a:p>
        </p:txBody>
      </p:sp>
    </p:spTree>
    <p:extLst>
      <p:ext uri="{BB962C8B-B14F-4D97-AF65-F5344CB8AC3E}">
        <p14:creationId xmlns:p14="http://schemas.microsoft.com/office/powerpoint/2010/main" val="217379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8F5DA0-C827-49E8-BC56-83D9449595B2}" type="slidenum">
              <a:rPr lang="nl-NL" smtClean="0"/>
              <a:t>21</a:t>
            </a:fld>
            <a:endParaRPr lang="nl-NL"/>
          </a:p>
        </p:txBody>
      </p:sp>
    </p:spTree>
    <p:extLst>
      <p:ext uri="{BB962C8B-B14F-4D97-AF65-F5344CB8AC3E}">
        <p14:creationId xmlns:p14="http://schemas.microsoft.com/office/powerpoint/2010/main" val="201279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22</a:t>
            </a:fld>
            <a:endParaRPr lang="nl-NL"/>
          </a:p>
        </p:txBody>
      </p:sp>
    </p:spTree>
    <p:extLst>
      <p:ext uri="{BB962C8B-B14F-4D97-AF65-F5344CB8AC3E}">
        <p14:creationId xmlns:p14="http://schemas.microsoft.com/office/powerpoint/2010/main" val="2078911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LET OP de verschillende economieën hebben vaak wat met elkaar overeen. </a:t>
            </a:r>
          </a:p>
          <a:p>
            <a:endParaRPr lang="nl-NL" b="1" dirty="0"/>
          </a:p>
          <a:p>
            <a:r>
              <a:rPr lang="nl-NL" b="1" dirty="0"/>
              <a:t>Ze zijn duurzaam voor de planeet en/of duurzaam voor mensen, meestal staat de economische ‘</a:t>
            </a:r>
            <a:r>
              <a:rPr lang="nl-NL" b="1" dirty="0" err="1"/>
              <a:t>profit</a:t>
            </a:r>
            <a:r>
              <a:rPr lang="nl-NL" b="1" dirty="0"/>
              <a:t>’ op de tweede plek. </a:t>
            </a:r>
          </a:p>
          <a:p>
            <a:r>
              <a:rPr lang="nl-NL" b="1" dirty="0"/>
              <a:t>Dit kan voor verwarring zorgen bij studenten. </a:t>
            </a:r>
          </a:p>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23</a:t>
            </a:fld>
            <a:endParaRPr lang="nl-NL"/>
          </a:p>
        </p:txBody>
      </p:sp>
    </p:spTree>
    <p:extLst>
      <p:ext uri="{BB962C8B-B14F-4D97-AF65-F5344CB8AC3E}">
        <p14:creationId xmlns:p14="http://schemas.microsoft.com/office/powerpoint/2010/main" val="286932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In de vorige periode is er kennisgemaakt met een stuk bewust wording over hoe wij met onze spullen, omgaan en in wat voor economie wij nu leven. In de eerste les is het gegaan over wat nu precies de definitie van circulaire economie is en wat de uitgangspunten zijn.</a:t>
            </a:r>
            <a:br>
              <a:rPr lang="nl-NL" dirty="0"/>
            </a:br>
            <a:r>
              <a:rPr lang="nl-NL" dirty="0"/>
              <a:t>2. Om te kijken hoe we dit toe gaan passen (periode 4), is er eerst gekeken naar waar de circulaire economie vandaan komt. Het is een economische manier van denken die erg lijkt op de ontwerp strategie van </a:t>
            </a:r>
            <a:r>
              <a:rPr lang="nl-NL" dirty="0" err="1"/>
              <a:t>cradle</a:t>
            </a:r>
            <a:r>
              <a:rPr lang="nl-NL" dirty="0"/>
              <a:t> </a:t>
            </a:r>
            <a:r>
              <a:rPr lang="nl-NL" dirty="0" err="1"/>
              <a:t>to</a:t>
            </a:r>
            <a:r>
              <a:rPr lang="nl-NL" dirty="0"/>
              <a:t> </a:t>
            </a:r>
            <a:r>
              <a:rPr lang="nl-NL" dirty="0" err="1"/>
              <a:t>cradle</a:t>
            </a:r>
            <a:r>
              <a:rPr lang="nl-NL" dirty="0"/>
              <a:t> een keurmerk. </a:t>
            </a:r>
            <a:br>
              <a:rPr lang="nl-NL" dirty="0"/>
            </a:br>
            <a:r>
              <a:rPr lang="nl-NL" dirty="0"/>
              <a:t>3/4. Om </a:t>
            </a:r>
            <a:r>
              <a:rPr lang="nl-NL" dirty="0" err="1"/>
              <a:t>cradle</a:t>
            </a:r>
            <a:r>
              <a:rPr lang="nl-NL" dirty="0"/>
              <a:t> </a:t>
            </a:r>
            <a:r>
              <a:rPr lang="nl-NL" dirty="0" err="1"/>
              <a:t>to</a:t>
            </a:r>
            <a:r>
              <a:rPr lang="nl-NL" dirty="0"/>
              <a:t> </a:t>
            </a:r>
            <a:r>
              <a:rPr lang="nl-NL" dirty="0" err="1"/>
              <a:t>cradle</a:t>
            </a:r>
            <a:r>
              <a:rPr lang="nl-NL" dirty="0"/>
              <a:t> te kunnen uitvoeren, en daarmee de circulaire economie moet de biologische en technologische cyclus van elkaar gescheiden worden. </a:t>
            </a:r>
          </a:p>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3</a:t>
            </a:fld>
            <a:endParaRPr lang="nl-NL"/>
          </a:p>
        </p:txBody>
      </p:sp>
    </p:spTree>
    <p:extLst>
      <p:ext uri="{BB962C8B-B14F-4D97-AF65-F5344CB8AC3E}">
        <p14:creationId xmlns:p14="http://schemas.microsoft.com/office/powerpoint/2010/main" val="275294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1" dirty="0"/>
              <a:t>Een circulaire economie is een economisch systeem van gesloten kringlopen waarin grondstoffen, onderdelen en producten hun waarde zo min mogelijk verliezen, hernieuwbare energiebronnen worden gebruikt en systeemdenken centraal staat. In dit artikel lichten we deze definitie verder toe.</a:t>
            </a:r>
          </a:p>
          <a:p>
            <a:endParaRPr lang="nl-NL" dirty="0"/>
          </a:p>
        </p:txBody>
      </p:sp>
      <p:sp>
        <p:nvSpPr>
          <p:cNvPr id="4" name="Tijdelijke aanduiding voor dianummer 3"/>
          <p:cNvSpPr>
            <a:spLocks noGrp="1"/>
          </p:cNvSpPr>
          <p:nvPr>
            <p:ph type="sldNum" sz="quarter" idx="5"/>
          </p:nvPr>
        </p:nvSpPr>
        <p:spPr/>
        <p:txBody>
          <a:bodyPr/>
          <a:lstStyle/>
          <a:p>
            <a:fld id="{228BF93C-D292-4B04-ACFE-AF92B143D953}" type="slidenum">
              <a:rPr lang="nl-NL" smtClean="0"/>
              <a:t>4</a:t>
            </a:fld>
            <a:endParaRPr lang="nl-NL"/>
          </a:p>
        </p:txBody>
      </p:sp>
    </p:spTree>
    <p:extLst>
      <p:ext uri="{BB962C8B-B14F-4D97-AF65-F5344CB8AC3E}">
        <p14:creationId xmlns:p14="http://schemas.microsoft.com/office/powerpoint/2010/main" val="192024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LET OP de verschillende economieën hebben vaak wat met elkaar overeen. </a:t>
            </a:r>
          </a:p>
          <a:p>
            <a:endParaRPr lang="nl-NL" b="1" dirty="0"/>
          </a:p>
          <a:p>
            <a:r>
              <a:rPr lang="nl-NL" b="1" dirty="0"/>
              <a:t>Ze zijn duurzaam voor de planeet en/of duurzaam voor mensen, meestal staat de economische ‘</a:t>
            </a:r>
            <a:r>
              <a:rPr lang="nl-NL" b="1" dirty="0" err="1"/>
              <a:t>profit</a:t>
            </a:r>
            <a:r>
              <a:rPr lang="nl-NL" b="1" dirty="0"/>
              <a:t>’ op de tweede plek. </a:t>
            </a:r>
          </a:p>
          <a:p>
            <a:r>
              <a:rPr lang="nl-NL" b="1" dirty="0"/>
              <a:t>Dit kan voor verwarring zorgen bij studenten. </a:t>
            </a:r>
          </a:p>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6</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8</a:t>
            </a:fld>
            <a:endParaRPr lang="nl-NL"/>
          </a:p>
        </p:txBody>
      </p:sp>
    </p:spTree>
    <p:extLst>
      <p:ext uri="{BB962C8B-B14F-4D97-AF65-F5344CB8AC3E}">
        <p14:creationId xmlns:p14="http://schemas.microsoft.com/office/powerpoint/2010/main" val="159020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Ecologische economie (EE) is een interdisciplinair veld van academisch onderzoek dat zich richt op de onderlinge afhankelijkheid en co-evolutie van de menselijke economie en natuurlijke ecosystemen, zowel doorheen de tijd als doorheen de ruimte.</a:t>
            </a:r>
          </a:p>
          <a:p>
            <a:endParaRPr lang="nl-NL" dirty="0"/>
          </a:p>
          <a:p>
            <a:endParaRPr lang="nl-NL" dirty="0"/>
          </a:p>
          <a:p>
            <a:r>
              <a:rPr lang="nl-NL" dirty="0"/>
              <a:t>Het accepteert als doel het verbeteren van het welzijn van de mens door middel van ontwikkeling, maar streeft ernaar om dit te bereiken door middel van planning voor de duurzame ontwikkeling van ecosystemen en samenlevingen. Er wordt, meer dan in de klassieke economische wetenschap een onderscheid gemaakt tussen welvaart en welzijn.</a:t>
            </a:r>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9</a:t>
            </a:fld>
            <a:endParaRPr lang="nl-NL"/>
          </a:p>
        </p:txBody>
      </p:sp>
    </p:spTree>
    <p:extLst>
      <p:ext uri="{BB962C8B-B14F-4D97-AF65-F5344CB8AC3E}">
        <p14:creationId xmlns:p14="http://schemas.microsoft.com/office/powerpoint/2010/main" val="11594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10</a:t>
            </a:fld>
            <a:endParaRPr lang="nl-NL"/>
          </a:p>
        </p:txBody>
      </p:sp>
    </p:spTree>
    <p:extLst>
      <p:ext uri="{BB962C8B-B14F-4D97-AF65-F5344CB8AC3E}">
        <p14:creationId xmlns:p14="http://schemas.microsoft.com/office/powerpoint/2010/main" val="153891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Ecologische economie (EE) is een interdisciplinair veld van academisch onderzoek dat zich richt op de onderlinge afhankelijkheid en co-evolutie van de menselijke economie en natuurlijke ecosystemen, zowel doorheen de tijd als doorheen de ruimte.</a:t>
            </a:r>
          </a:p>
          <a:p>
            <a:endParaRPr lang="nl-NL" dirty="0"/>
          </a:p>
          <a:p>
            <a:endParaRPr lang="nl-NL" dirty="0"/>
          </a:p>
          <a:p>
            <a:r>
              <a:rPr lang="nl-NL" dirty="0"/>
              <a:t>Het accepteert als doel het verbeteren van het welzijn van de mens door middel van ontwikkeling, maar streeft ernaar om dit te bereiken door middel van planning voor de duurzame ontwikkeling van ecosystemen en samenlevingen. Er wordt, meer dan in de klassieke economische wetenschap een onderscheid gemaakt tussen welvaart en welzijn.</a:t>
            </a:r>
          </a:p>
        </p:txBody>
      </p:sp>
      <p:sp>
        <p:nvSpPr>
          <p:cNvPr id="4" name="Tijdelijke aanduiding voor dianummer 3"/>
          <p:cNvSpPr>
            <a:spLocks noGrp="1"/>
          </p:cNvSpPr>
          <p:nvPr>
            <p:ph type="sldNum" sz="quarter" idx="5"/>
          </p:nvPr>
        </p:nvSpPr>
        <p:spPr/>
        <p:txBody>
          <a:bodyPr/>
          <a:lstStyle/>
          <a:p>
            <a:fld id="{6A82B15B-01B5-4AFB-8C2F-1A039151A6EC}" type="slidenum">
              <a:rPr lang="nl-NL" smtClean="0"/>
              <a:t>11</a:t>
            </a:fld>
            <a:endParaRPr lang="nl-NL"/>
          </a:p>
        </p:txBody>
      </p:sp>
    </p:spTree>
    <p:extLst>
      <p:ext uri="{BB962C8B-B14F-4D97-AF65-F5344CB8AC3E}">
        <p14:creationId xmlns:p14="http://schemas.microsoft.com/office/powerpoint/2010/main" val="33782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18-1-2023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26427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4874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28033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8159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67981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84279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5996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58344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6418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36121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18-1-2023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5865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4253920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18-1-2023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50224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18-1-2023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756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594090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05149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92294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06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18-1-2023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20557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18-1-2023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22514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18-1-2023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787815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18-1-2023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35465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18-1-2023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22578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350262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65888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08012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18-1-2023</a:t>
            </a:fld>
            <a:endParaRPr lang="nl-NL"/>
          </a:p>
        </p:txBody>
      </p:sp>
    </p:spTree>
    <p:extLst>
      <p:ext uri="{BB962C8B-B14F-4D97-AF65-F5344CB8AC3E}">
        <p14:creationId xmlns:p14="http://schemas.microsoft.com/office/powerpoint/2010/main" val="118627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320512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2424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3044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230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093631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18-1-2023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68148777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www.mywheels.nl/" TargetMode="External"/><Relationship Id="rId2" Type="http://schemas.openxmlformats.org/officeDocument/2006/relationships/image" Target="../media/image32.png"/><Relationship Id="rId1" Type="http://schemas.openxmlformats.org/officeDocument/2006/relationships/slideLayout" Target="../slideLayouts/slideLayout31.xml"/><Relationship Id="rId5" Type="http://schemas.openxmlformats.org/officeDocument/2006/relationships/hyperlink" Target="http://www.thuisafgehaald.nl/" TargetMode="External"/><Relationship Id="rId4" Type="http://schemas.openxmlformats.org/officeDocument/2006/relationships/hyperlink" Target="http://www.peerby.n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Groene economieën </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5C8DD3-C651-65C9-11AC-208A96C906BB}"/>
              </a:ext>
            </a:extLst>
          </p:cNvPr>
          <p:cNvSpPr>
            <a:spLocks noGrp="1"/>
          </p:cNvSpPr>
          <p:nvPr>
            <p:ph type="body" sz="quarter" idx="13"/>
          </p:nvPr>
        </p:nvSpPr>
        <p:spPr>
          <a:xfrm>
            <a:off x="450850" y="1457266"/>
            <a:ext cx="5645150" cy="5856776"/>
          </a:xfrm>
        </p:spPr>
        <p:txBody>
          <a:bodyPr/>
          <a:lstStyle/>
          <a:p>
            <a:pPr marL="0" indent="0">
              <a:buNone/>
            </a:pPr>
            <a:r>
              <a:rPr lang="nl-NL" sz="1800" b="1" dirty="0"/>
              <a:t>De ecologische economie heet ook als doen het verbeteren van het welzijn van de mens. Maar streeft ernaar om dit te bereiken door middel van duurzame ontwikkeling van ecosystemen en samenlevingen.</a:t>
            </a:r>
          </a:p>
          <a:p>
            <a:pPr marL="0" indent="0">
              <a:buNone/>
            </a:pPr>
            <a:endParaRPr lang="nl-NL" b="1" dirty="0"/>
          </a:p>
          <a:p>
            <a:pPr marL="0" indent="0">
              <a:buNone/>
            </a:pPr>
            <a:endParaRPr lang="nl-NL" sz="1800" b="1" dirty="0"/>
          </a:p>
          <a:p>
            <a:pPr marL="0" indent="0">
              <a:buNone/>
            </a:pPr>
            <a:r>
              <a:rPr lang="nl-NL" b="1" dirty="0"/>
              <a:t>Uitgangspunten:</a:t>
            </a:r>
          </a:p>
          <a:p>
            <a:pPr>
              <a:buFontTx/>
              <a:buChar char="-"/>
            </a:pPr>
            <a:r>
              <a:rPr lang="nl-NL" sz="1800" dirty="0"/>
              <a:t>Constante </a:t>
            </a:r>
            <a:r>
              <a:rPr lang="nl-NL" dirty="0"/>
              <a:t>bevolking </a:t>
            </a:r>
          </a:p>
          <a:p>
            <a:pPr>
              <a:buFontTx/>
              <a:buChar char="-"/>
            </a:pPr>
            <a:r>
              <a:rPr lang="nl-NL" sz="1800" dirty="0"/>
              <a:t>Constante consumptie per persoon</a:t>
            </a:r>
          </a:p>
          <a:p>
            <a:pPr>
              <a:buFontTx/>
              <a:buChar char="-"/>
            </a:pPr>
            <a:r>
              <a:rPr lang="nl-NL" sz="1800" dirty="0"/>
              <a:t>Constant gebruik van energie en hulpbronnen</a:t>
            </a:r>
          </a:p>
          <a:p>
            <a:pPr>
              <a:buFontTx/>
              <a:buChar char="-"/>
            </a:pPr>
            <a:endParaRPr lang="nl-NL" dirty="0"/>
          </a:p>
          <a:p>
            <a:pPr marL="0" indent="0">
              <a:buNone/>
            </a:pPr>
            <a:r>
              <a:rPr lang="nl-NL" sz="1800" b="1" dirty="0"/>
              <a:t>Doelen:</a:t>
            </a:r>
          </a:p>
          <a:p>
            <a:pPr>
              <a:buFontTx/>
              <a:buChar char="-"/>
            </a:pPr>
            <a:r>
              <a:rPr lang="nl-NL" dirty="0"/>
              <a:t>Duurzame schaal</a:t>
            </a:r>
          </a:p>
          <a:p>
            <a:pPr>
              <a:buFontTx/>
              <a:buChar char="-"/>
            </a:pPr>
            <a:r>
              <a:rPr lang="nl-NL" sz="1800" dirty="0"/>
              <a:t>Eerlijke verdeling opbrengst</a:t>
            </a:r>
          </a:p>
          <a:p>
            <a:pPr>
              <a:buFontTx/>
              <a:buChar char="-"/>
            </a:pPr>
            <a:r>
              <a:rPr lang="nl-NL" dirty="0"/>
              <a:t>Efficiënt gebruik hulpbronnen</a:t>
            </a:r>
          </a:p>
          <a:p>
            <a:pPr>
              <a:buFontTx/>
              <a:buChar char="-"/>
            </a:pPr>
            <a:r>
              <a:rPr lang="nl-NL" sz="1800" dirty="0"/>
              <a:t>Hoge levensk</a:t>
            </a:r>
            <a:r>
              <a:rPr lang="nl-NL" dirty="0"/>
              <a:t>waliteit </a:t>
            </a:r>
            <a:endParaRPr lang="nl-NL" sz="1800" dirty="0"/>
          </a:p>
          <a:p>
            <a:endParaRPr lang="nl-NL" dirty="0"/>
          </a:p>
        </p:txBody>
      </p:sp>
      <p:pic>
        <p:nvPicPr>
          <p:cNvPr id="2052" name="Picture 4" descr="Figuur 3: Duurzaamheid als evenwicht tussen sociale, economische en... |  Download Scientific Diagram">
            <a:extLst>
              <a:ext uri="{FF2B5EF4-FFF2-40B4-BE49-F238E27FC236}">
                <a16:creationId xmlns:a16="http://schemas.microsoft.com/office/drawing/2014/main" id="{485D173A-318C-A909-A536-DCBDCC4B479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96" t="272" r="-5033" b="-272"/>
          <a:stretch/>
        </p:blipFill>
        <p:spPr bwMode="auto">
          <a:xfrm>
            <a:off x="6890636" y="2254102"/>
            <a:ext cx="5408592" cy="294462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224B5B53-80FD-E271-9063-B71F7B312493}"/>
              </a:ext>
            </a:extLst>
          </p:cNvPr>
          <p:cNvSpPr>
            <a:spLocks noGrp="1"/>
          </p:cNvSpPr>
          <p:nvPr>
            <p:ph type="title"/>
          </p:nvPr>
        </p:nvSpPr>
        <p:spPr>
          <a:xfrm>
            <a:off x="371476" y="296863"/>
            <a:ext cx="7409716" cy="1160403"/>
          </a:xfrm>
        </p:spPr>
        <p:txBody>
          <a:bodyPr/>
          <a:lstStyle/>
          <a:p>
            <a:r>
              <a:rPr lang="nl-NL" dirty="0"/>
              <a:t>Ecologische economie</a:t>
            </a:r>
          </a:p>
        </p:txBody>
      </p:sp>
    </p:spTree>
    <p:extLst>
      <p:ext uri="{BB962C8B-B14F-4D97-AF65-F5344CB8AC3E}">
        <p14:creationId xmlns:p14="http://schemas.microsoft.com/office/powerpoint/2010/main" val="56440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Blauwe economie</a:t>
            </a:r>
          </a:p>
        </p:txBody>
      </p:sp>
      <p:sp>
        <p:nvSpPr>
          <p:cNvPr id="3" name="Tijdelijke aanduiding voor inhoud 2"/>
          <p:cNvSpPr>
            <a:spLocks noGrp="1"/>
          </p:cNvSpPr>
          <p:nvPr>
            <p:ph idx="1"/>
          </p:nvPr>
        </p:nvSpPr>
        <p:spPr/>
        <p:txBody>
          <a:bodyPr>
            <a:noAutofit/>
          </a:bodyPr>
          <a:lstStyle/>
          <a:p>
            <a:pPr marL="0" indent="0">
              <a:spcBef>
                <a:spcPts val="0"/>
              </a:spcBef>
              <a:buNone/>
            </a:pPr>
            <a:r>
              <a:rPr lang="nl-NL" sz="1800" b="0" dirty="0"/>
              <a:t>Is het duurzaam gebruiken van natuurlijke bronnen aanwezig in de oceanen voor economische groei.</a:t>
            </a:r>
          </a:p>
          <a:p>
            <a:pPr marL="0" indent="0">
              <a:spcBef>
                <a:spcPts val="0"/>
              </a:spcBef>
              <a:buNone/>
            </a:pPr>
            <a:endParaRPr lang="nl-NL" sz="1800" b="0" dirty="0"/>
          </a:p>
          <a:p>
            <a:pPr marL="0" indent="0">
              <a:spcBef>
                <a:spcPts val="0"/>
              </a:spcBef>
              <a:buNone/>
            </a:pPr>
            <a:r>
              <a:rPr lang="nl-NL" sz="1800" b="0" dirty="0"/>
              <a:t>Hierin wordt voorzien in ‘t verbeteren van het levensonderhoud van mensen terwijl de gezondheid van ecosystemen van de oceanen bewaard blijven.</a:t>
            </a:r>
          </a:p>
          <a:p>
            <a:pPr marL="0" indent="0">
              <a:spcBef>
                <a:spcPts val="0"/>
              </a:spcBef>
              <a:buNone/>
            </a:pPr>
            <a:endParaRPr lang="nl-NL" sz="1800" b="0" dirty="0"/>
          </a:p>
          <a:p>
            <a:pPr marL="0" indent="0">
              <a:spcBef>
                <a:spcPts val="0"/>
              </a:spcBef>
              <a:buNone/>
            </a:pPr>
            <a:r>
              <a:rPr lang="nl-NL" sz="1800" b="0" dirty="0"/>
              <a:t>Heeft veel potentie en wordt meegenomen in beslissingen van de Europese commissie. </a:t>
            </a:r>
          </a:p>
          <a:p>
            <a:pPr marL="0" indent="0">
              <a:spcBef>
                <a:spcPts val="0"/>
              </a:spcBef>
              <a:buNone/>
            </a:pPr>
            <a:endParaRPr lang="nl-NL" sz="1800" b="0" dirty="0"/>
          </a:p>
        </p:txBody>
      </p:sp>
      <p:sp>
        <p:nvSpPr>
          <p:cNvPr id="11" name="Tijdelijke aanduiding voor tekst 10">
            <a:extLst>
              <a:ext uri="{FF2B5EF4-FFF2-40B4-BE49-F238E27FC236}">
                <a16:creationId xmlns:a16="http://schemas.microsoft.com/office/drawing/2014/main" id="{2E2DA479-11AC-7F33-3F84-79CC7FA280B5}"/>
              </a:ext>
            </a:extLst>
          </p:cNvPr>
          <p:cNvSpPr>
            <a:spLocks noGrp="1"/>
          </p:cNvSpPr>
          <p:nvPr>
            <p:ph type="body" sz="quarter" idx="14"/>
          </p:nvPr>
        </p:nvSpPr>
        <p:spPr/>
        <p:txBody>
          <a:bodyPr/>
          <a:lstStyle/>
          <a:p>
            <a:endParaRPr lang="nl-NL"/>
          </a:p>
        </p:txBody>
      </p:sp>
      <p:pic>
        <p:nvPicPr>
          <p:cNvPr id="4100" name="Picture 4" descr="Infographic Blauwe Economie: Take, Make, Waste, Repeat?">
            <a:extLst>
              <a:ext uri="{FF2B5EF4-FFF2-40B4-BE49-F238E27FC236}">
                <a16:creationId xmlns:a16="http://schemas.microsoft.com/office/drawing/2014/main" id="{973B5350-C540-B658-C3AA-49E861D4A4BF}"/>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53" t="322" r="212" b="116"/>
          <a:stretch/>
        </p:blipFill>
        <p:spPr bwMode="auto">
          <a:xfrm>
            <a:off x="6016624" y="2004647"/>
            <a:ext cx="5994361" cy="348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B66804EF-3BA0-C46F-0E3C-01858F8398DE}"/>
              </a:ext>
            </a:extLst>
          </p:cNvPr>
          <p:cNvSpPr>
            <a:spLocks noGrp="1"/>
          </p:cNvSpPr>
          <p:nvPr>
            <p:ph type="body" sz="quarter" idx="13"/>
          </p:nvPr>
        </p:nvSpPr>
        <p:spPr>
          <a:xfrm>
            <a:off x="371474" y="1709738"/>
            <a:ext cx="4815987" cy="4419599"/>
          </a:xfrm>
        </p:spPr>
        <p:txBody>
          <a:bodyPr/>
          <a:lstStyle/>
          <a:p>
            <a:pPr marL="0" indent="0">
              <a:buNone/>
            </a:pPr>
            <a:r>
              <a:rPr lang="nl-NL" b="1" dirty="0"/>
              <a:t>Uitdagingen:</a:t>
            </a:r>
          </a:p>
          <a:p>
            <a:pPr marL="342900" indent="-342900">
              <a:buAutoNum type="arabicPeriod"/>
            </a:pPr>
            <a:r>
              <a:rPr lang="nl-NL" dirty="0"/>
              <a:t>Huidige economische trends die de hulpbronnen van de oceaan snel hebben aangetast</a:t>
            </a:r>
          </a:p>
          <a:p>
            <a:pPr marL="342900" indent="-342900">
              <a:buAutoNum type="arabicPeriod"/>
            </a:pPr>
            <a:r>
              <a:rPr lang="nl-NL" dirty="0"/>
              <a:t>Het gebrek aan investeringen van menselijk kapitaal</a:t>
            </a:r>
          </a:p>
          <a:p>
            <a:pPr marL="342900" indent="-342900">
              <a:buAutoNum type="arabicPeriod"/>
            </a:pPr>
            <a:r>
              <a:rPr lang="nl-NL" dirty="0"/>
              <a:t>Onvoldoende zorg voor maritieme hulpbronnen</a:t>
            </a:r>
          </a:p>
        </p:txBody>
      </p:sp>
      <p:pic>
        <p:nvPicPr>
          <p:cNvPr id="10" name="Picture 2" descr="Vergroenen en een blauwe economie - Deltares">
            <a:extLst>
              <a:ext uri="{FF2B5EF4-FFF2-40B4-BE49-F238E27FC236}">
                <a16:creationId xmlns:a16="http://schemas.microsoft.com/office/drawing/2014/main" id="{242664E5-9ACA-9BC9-728B-07A388A96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 r="-56" b="10388"/>
          <a:stretch/>
        </p:blipFill>
        <p:spPr bwMode="auto">
          <a:xfrm>
            <a:off x="5621647" y="1447742"/>
            <a:ext cx="6755925" cy="4292699"/>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02CE9591-567D-E9F1-DDB5-C5024121E44B}"/>
              </a:ext>
            </a:extLst>
          </p:cNvPr>
          <p:cNvSpPr>
            <a:spLocks noGrp="1"/>
          </p:cNvSpPr>
          <p:nvPr>
            <p:ph type="title"/>
          </p:nvPr>
        </p:nvSpPr>
        <p:spPr>
          <a:xfrm>
            <a:off x="371476" y="296863"/>
            <a:ext cx="5645148" cy="1160403"/>
          </a:xfrm>
        </p:spPr>
        <p:txBody>
          <a:bodyPr/>
          <a:lstStyle/>
          <a:p>
            <a:r>
              <a:rPr lang="nl-NL" dirty="0"/>
              <a:t>Blauwe economie</a:t>
            </a:r>
          </a:p>
        </p:txBody>
      </p:sp>
    </p:spTree>
    <p:extLst>
      <p:ext uri="{BB962C8B-B14F-4D97-AF65-F5344CB8AC3E}">
        <p14:creationId xmlns:p14="http://schemas.microsoft.com/office/powerpoint/2010/main" val="425919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81C9956E-2AC2-4EE7-910F-3E98D9699F84}"/>
              </a:ext>
            </a:extLst>
          </p:cNvPr>
          <p:cNvSpPr>
            <a:spLocks noGrp="1"/>
          </p:cNvSpPr>
          <p:nvPr>
            <p:ph type="subTitle" idx="1"/>
          </p:nvPr>
        </p:nvSpPr>
        <p:spPr>
          <a:xfrm>
            <a:off x="374650" y="3112477"/>
            <a:ext cx="5600637" cy="3016861"/>
          </a:xfrm>
        </p:spPr>
        <p:txBody>
          <a:bodyPr/>
          <a:lstStyle/>
          <a:p>
            <a:pPr>
              <a:buFontTx/>
              <a:buChar char="-"/>
            </a:pPr>
            <a:r>
              <a:rPr lang="nl-NL" sz="3200" dirty="0"/>
              <a:t>Constante </a:t>
            </a:r>
            <a:r>
              <a:rPr lang="nl-NL" dirty="0"/>
              <a:t>bevolking </a:t>
            </a:r>
          </a:p>
          <a:p>
            <a:pPr>
              <a:buFontTx/>
              <a:buChar char="-"/>
            </a:pPr>
            <a:r>
              <a:rPr lang="nl-NL" sz="3200" dirty="0"/>
              <a:t>Constante consumptie per persoon</a:t>
            </a:r>
          </a:p>
          <a:p>
            <a:pPr>
              <a:buFontTx/>
              <a:buChar char="-"/>
            </a:pPr>
            <a:r>
              <a:rPr lang="nl-NL" sz="3200" dirty="0"/>
              <a:t>Constant gebruik van energie en hulpbronnen</a:t>
            </a:r>
          </a:p>
          <a:p>
            <a:endParaRPr lang="nl-NL" dirty="0"/>
          </a:p>
        </p:txBody>
      </p:sp>
      <p:sp>
        <p:nvSpPr>
          <p:cNvPr id="3" name="Titel 2">
            <a:extLst>
              <a:ext uri="{FF2B5EF4-FFF2-40B4-BE49-F238E27FC236}">
                <a16:creationId xmlns:a16="http://schemas.microsoft.com/office/drawing/2014/main" id="{495B7B6F-B462-4AAE-8557-0018CB635C4F}"/>
              </a:ext>
            </a:extLst>
          </p:cNvPr>
          <p:cNvSpPr>
            <a:spLocks noGrp="1"/>
          </p:cNvSpPr>
          <p:nvPr>
            <p:ph type="ctrTitle"/>
          </p:nvPr>
        </p:nvSpPr>
        <p:spPr>
          <a:xfrm>
            <a:off x="371475" y="296862"/>
            <a:ext cx="8129729" cy="2088000"/>
          </a:xfrm>
        </p:spPr>
        <p:txBody>
          <a:bodyPr/>
          <a:lstStyle/>
          <a:p>
            <a:r>
              <a:rPr lang="nl-NL" dirty="0"/>
              <a:t>Welke uitgangspunten heeft de ecologische economie?</a:t>
            </a:r>
          </a:p>
        </p:txBody>
      </p:sp>
    </p:spTree>
    <p:extLst>
      <p:ext uri="{BB962C8B-B14F-4D97-AF65-F5344CB8AC3E}">
        <p14:creationId xmlns:p14="http://schemas.microsoft.com/office/powerpoint/2010/main" val="31545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Biobased</a:t>
            </a:r>
            <a:r>
              <a:rPr lang="nl-NL" dirty="0"/>
              <a:t> economie</a:t>
            </a:r>
          </a:p>
        </p:txBody>
      </p:sp>
      <p:sp>
        <p:nvSpPr>
          <p:cNvPr id="3" name="Tijdelijke aanduiding voor inhoud 2"/>
          <p:cNvSpPr>
            <a:spLocks noGrp="1"/>
          </p:cNvSpPr>
          <p:nvPr>
            <p:ph idx="1"/>
          </p:nvPr>
        </p:nvSpPr>
        <p:spPr>
          <a:xfrm>
            <a:off x="371475" y="1519518"/>
            <a:ext cx="5645149" cy="4419599"/>
          </a:xfrm>
        </p:spPr>
        <p:txBody>
          <a:bodyPr>
            <a:noAutofit/>
          </a:bodyPr>
          <a:lstStyle/>
          <a:p>
            <a:pPr marL="0" indent="0">
              <a:spcBef>
                <a:spcPts val="0"/>
              </a:spcBef>
              <a:buNone/>
            </a:pPr>
            <a:r>
              <a:rPr lang="nl-NL" sz="1800" b="0" dirty="0" err="1"/>
              <a:t>Biobased</a:t>
            </a:r>
            <a:r>
              <a:rPr lang="nl-NL" sz="1800" b="0" dirty="0"/>
              <a:t> bestaat uit zeven thema's, waarin de </a:t>
            </a:r>
            <a:r>
              <a:rPr lang="nl-NL" sz="1800" b="0" dirty="0" err="1"/>
              <a:t>waardepiramide</a:t>
            </a:r>
            <a:r>
              <a:rPr lang="nl-NL" sz="1800" b="0" dirty="0"/>
              <a:t> een belangrijke rol speelt</a:t>
            </a:r>
            <a:br>
              <a:rPr lang="nl-NL" sz="1800" b="0" dirty="0"/>
            </a:br>
            <a:r>
              <a:rPr lang="nl-NL" sz="1800" b="0" dirty="0"/>
              <a:t>De zeven thema's zijn: </a:t>
            </a:r>
          </a:p>
          <a:p>
            <a:pPr marL="285750" indent="-285750">
              <a:spcBef>
                <a:spcPts val="0"/>
              </a:spcBef>
              <a:buFont typeface="Wingdings" panose="05000000000000000000" pitchFamily="2" charset="2"/>
              <a:buChar char="§"/>
            </a:pPr>
            <a:r>
              <a:rPr lang="nl-NL" sz="1800" b="0" dirty="0"/>
              <a:t>Landbouw</a:t>
            </a:r>
          </a:p>
          <a:p>
            <a:pPr marL="285750" indent="-285750">
              <a:spcBef>
                <a:spcPts val="0"/>
              </a:spcBef>
              <a:buFont typeface="Wingdings" panose="05000000000000000000" pitchFamily="2" charset="2"/>
              <a:buChar char="§"/>
            </a:pPr>
            <a:r>
              <a:rPr lang="nl-NL" sz="1800" b="0" dirty="0"/>
              <a:t>Voedselverwerkende industrie</a:t>
            </a:r>
          </a:p>
          <a:p>
            <a:pPr marL="285750" indent="-285750">
              <a:spcBef>
                <a:spcPts val="0"/>
              </a:spcBef>
              <a:buFont typeface="Wingdings" panose="05000000000000000000" pitchFamily="2" charset="2"/>
              <a:buChar char="§"/>
            </a:pPr>
            <a:r>
              <a:rPr lang="nl-NL" sz="1800" b="0" dirty="0"/>
              <a:t>Bio-energie</a:t>
            </a:r>
          </a:p>
          <a:p>
            <a:pPr marL="285750" indent="-285750">
              <a:spcBef>
                <a:spcPts val="0"/>
              </a:spcBef>
              <a:buFont typeface="Wingdings" panose="05000000000000000000" pitchFamily="2" charset="2"/>
              <a:buChar char="§"/>
            </a:pPr>
            <a:r>
              <a:rPr lang="nl-NL" sz="1800" b="0" dirty="0"/>
              <a:t>Biomassacomponenten</a:t>
            </a:r>
          </a:p>
          <a:p>
            <a:pPr marL="285750" indent="-285750">
              <a:spcBef>
                <a:spcPts val="0"/>
              </a:spcBef>
              <a:buFont typeface="Wingdings" panose="05000000000000000000" pitchFamily="2" charset="2"/>
              <a:buChar char="§"/>
            </a:pPr>
            <a:r>
              <a:rPr lang="nl-NL" sz="1800" b="0" dirty="0" err="1"/>
              <a:t>Biobased</a:t>
            </a:r>
            <a:r>
              <a:rPr lang="nl-NL" sz="1800" b="0" dirty="0"/>
              <a:t> applicaties</a:t>
            </a:r>
          </a:p>
          <a:p>
            <a:pPr marL="285750" indent="-285750">
              <a:spcBef>
                <a:spcPts val="0"/>
              </a:spcBef>
              <a:buFont typeface="Wingdings" panose="05000000000000000000" pitchFamily="2" charset="2"/>
              <a:buChar char="§"/>
            </a:pPr>
            <a:r>
              <a:rPr lang="nl-NL" sz="1800" b="0" dirty="0"/>
              <a:t>Hergebruik </a:t>
            </a:r>
          </a:p>
          <a:p>
            <a:pPr marL="285750" indent="-285750">
              <a:spcBef>
                <a:spcPts val="0"/>
              </a:spcBef>
              <a:buFont typeface="Wingdings" panose="05000000000000000000" pitchFamily="2" charset="2"/>
              <a:buChar char="§"/>
            </a:pPr>
            <a:r>
              <a:rPr lang="nl-NL" sz="1800" b="0" dirty="0" err="1"/>
              <a:t>Biobased</a:t>
            </a:r>
            <a:r>
              <a:rPr lang="nl-NL" sz="1800" b="0" dirty="0"/>
              <a:t> business </a:t>
            </a:r>
          </a:p>
          <a:p>
            <a:pPr marL="0" indent="0">
              <a:spcBef>
                <a:spcPts val="0"/>
              </a:spcBef>
              <a:buNone/>
            </a:pPr>
            <a:endParaRPr lang="nl-NL" sz="1800" b="0" dirty="0"/>
          </a:p>
          <a:p>
            <a:pPr marL="0" indent="0">
              <a:spcBef>
                <a:spcPts val="0"/>
              </a:spcBef>
              <a:buNone/>
            </a:pPr>
            <a:r>
              <a:rPr lang="nl-NL" sz="1800" b="0" dirty="0"/>
              <a:t>Deze zijn allemaal met elkaar verbonden. </a:t>
            </a:r>
          </a:p>
        </p:txBody>
      </p:sp>
      <p:sp>
        <p:nvSpPr>
          <p:cNvPr id="5" name="Tijdelijke aanduiding voor tekst 4">
            <a:extLst>
              <a:ext uri="{FF2B5EF4-FFF2-40B4-BE49-F238E27FC236}">
                <a16:creationId xmlns:a16="http://schemas.microsoft.com/office/drawing/2014/main" id="{6511D122-E0E2-49B2-AF54-022BEAA0138A}"/>
              </a:ext>
            </a:extLst>
          </p:cNvPr>
          <p:cNvSpPr>
            <a:spLocks noGrp="1"/>
          </p:cNvSpPr>
          <p:nvPr>
            <p:ph type="body" sz="quarter" idx="14"/>
          </p:nvPr>
        </p:nvSpPr>
        <p:spPr/>
        <p:txBody>
          <a:bodyPr/>
          <a:lstStyle/>
          <a:p>
            <a:endParaRPr lang="nl-NL"/>
          </a:p>
        </p:txBody>
      </p:sp>
      <p:pic>
        <p:nvPicPr>
          <p:cNvPr id="2050" name="Picture 2" descr="Biobased economy: getting more out of biomass - WUR">
            <a:extLst>
              <a:ext uri="{FF2B5EF4-FFF2-40B4-BE49-F238E27FC236}">
                <a16:creationId xmlns:a16="http://schemas.microsoft.com/office/drawing/2014/main" id="{BCE23015-1AAE-4673-95BB-EAC36D8893D4}"/>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3" t="406" r="404" b="1"/>
          <a:stretch/>
        </p:blipFill>
        <p:spPr bwMode="auto">
          <a:xfrm>
            <a:off x="5555339" y="2010607"/>
            <a:ext cx="6439438" cy="332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74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3C70BD86-F41A-4CB6-B280-D74D7B0029E3}"/>
              </a:ext>
            </a:extLst>
          </p:cNvPr>
          <p:cNvSpPr>
            <a:spLocks noGrp="1"/>
          </p:cNvSpPr>
          <p:nvPr>
            <p:ph type="title"/>
          </p:nvPr>
        </p:nvSpPr>
        <p:spPr/>
        <p:txBody>
          <a:bodyPr/>
          <a:lstStyle/>
          <a:p>
            <a:pPr algn="ctr"/>
            <a:r>
              <a:rPr lang="nl-NL" dirty="0" err="1"/>
              <a:t>Biobased</a:t>
            </a:r>
            <a:r>
              <a:rPr lang="nl-NL" dirty="0"/>
              <a:t> economie</a:t>
            </a:r>
          </a:p>
        </p:txBody>
      </p:sp>
      <p:pic>
        <p:nvPicPr>
          <p:cNvPr id="10" name="Tijdelijke aanduiding voor inhoud 9">
            <a:extLst>
              <a:ext uri="{FF2B5EF4-FFF2-40B4-BE49-F238E27FC236}">
                <a16:creationId xmlns:a16="http://schemas.microsoft.com/office/drawing/2014/main" id="{FB97711E-87B0-4833-ACAA-479459B13775}"/>
              </a:ext>
            </a:extLst>
          </p:cNvPr>
          <p:cNvPicPr>
            <a:picLocks noGrp="1" noChangeAspect="1"/>
          </p:cNvPicPr>
          <p:nvPr>
            <p:ph sz="half" idx="1"/>
          </p:nvPr>
        </p:nvPicPr>
        <p:blipFill>
          <a:blip r:embed="rId3"/>
          <a:stretch>
            <a:fillRect/>
          </a:stretch>
        </p:blipFill>
        <p:spPr>
          <a:xfrm>
            <a:off x="5921187" y="2385282"/>
            <a:ext cx="5384800" cy="3597408"/>
          </a:xfrm>
          <a:prstGeom prst="rect">
            <a:avLst/>
          </a:prstGeom>
        </p:spPr>
      </p:pic>
      <p:pic>
        <p:nvPicPr>
          <p:cNvPr id="1026" name="Picture 2" descr="Over BBE – BioBased Economy">
            <a:extLst>
              <a:ext uri="{FF2B5EF4-FFF2-40B4-BE49-F238E27FC236}">
                <a16:creationId xmlns:a16="http://schemas.microsoft.com/office/drawing/2014/main" id="{B69494A6-B6DB-43D1-B93B-56E3B593B818}"/>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tretch/>
        </p:blipFill>
        <p:spPr bwMode="auto">
          <a:xfrm>
            <a:off x="267446" y="1808982"/>
            <a:ext cx="5384800" cy="3958555"/>
          </a:xfrm>
          <a:prstGeom prst="rect">
            <a:avLst/>
          </a:prstGeom>
          <a:solidFill>
            <a:srgbClr val="FFFFFF"/>
          </a:solidFill>
        </p:spPr>
      </p:pic>
      <p:sp>
        <p:nvSpPr>
          <p:cNvPr id="11" name="Ovaal 10">
            <a:extLst>
              <a:ext uri="{FF2B5EF4-FFF2-40B4-BE49-F238E27FC236}">
                <a16:creationId xmlns:a16="http://schemas.microsoft.com/office/drawing/2014/main" id="{881250F6-102C-4CEA-B35B-0867D389CF45}"/>
              </a:ext>
            </a:extLst>
          </p:cNvPr>
          <p:cNvSpPr/>
          <p:nvPr/>
        </p:nvSpPr>
        <p:spPr>
          <a:xfrm>
            <a:off x="7113494" y="2998694"/>
            <a:ext cx="3052482" cy="32273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087F91C3-748E-42C7-B798-B53242008DA4}"/>
              </a:ext>
            </a:extLst>
          </p:cNvPr>
          <p:cNvSpPr/>
          <p:nvPr/>
        </p:nvSpPr>
        <p:spPr>
          <a:xfrm>
            <a:off x="7087346" y="3680682"/>
            <a:ext cx="3052482" cy="32273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73D80924-2DE7-47F0-A13F-F15E89D7D863}"/>
              </a:ext>
            </a:extLst>
          </p:cNvPr>
          <p:cNvSpPr/>
          <p:nvPr/>
        </p:nvSpPr>
        <p:spPr>
          <a:xfrm>
            <a:off x="7072778" y="4088075"/>
            <a:ext cx="3052482" cy="32273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2F8FF539-2EFF-458B-B73F-06A1B1CEF8DA}"/>
              </a:ext>
            </a:extLst>
          </p:cNvPr>
          <p:cNvSpPr/>
          <p:nvPr/>
        </p:nvSpPr>
        <p:spPr>
          <a:xfrm>
            <a:off x="7113494" y="4581178"/>
            <a:ext cx="3052482" cy="32273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2AAE7B4E-C9C3-4821-B14A-AB2B972E1640}"/>
              </a:ext>
            </a:extLst>
          </p:cNvPr>
          <p:cNvSpPr/>
          <p:nvPr/>
        </p:nvSpPr>
        <p:spPr>
          <a:xfrm>
            <a:off x="7113494" y="3339688"/>
            <a:ext cx="3052482" cy="322730"/>
          </a:xfrm>
          <a:prstGeom prst="ellipse">
            <a:avLst/>
          </a:prstGeom>
          <a:noFill/>
          <a:ln>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02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CC080-F918-4BFF-AA26-5350B5C8F120}"/>
              </a:ext>
            </a:extLst>
          </p:cNvPr>
          <p:cNvSpPr>
            <a:spLocks noGrp="1"/>
          </p:cNvSpPr>
          <p:nvPr>
            <p:ph type="title"/>
          </p:nvPr>
        </p:nvSpPr>
        <p:spPr>
          <a:xfrm>
            <a:off x="371476" y="296863"/>
            <a:ext cx="10108030" cy="1160403"/>
          </a:xfrm>
        </p:spPr>
        <p:txBody>
          <a:bodyPr anchor="t">
            <a:normAutofit/>
          </a:bodyPr>
          <a:lstStyle/>
          <a:p>
            <a:r>
              <a:rPr lang="nl-NL" dirty="0"/>
              <a:t>Opdracht</a:t>
            </a:r>
          </a:p>
        </p:txBody>
      </p:sp>
      <p:pic>
        <p:nvPicPr>
          <p:cNvPr id="6" name="Tijdelijke aanduiding voor inhoud 9">
            <a:extLst>
              <a:ext uri="{FF2B5EF4-FFF2-40B4-BE49-F238E27FC236}">
                <a16:creationId xmlns:a16="http://schemas.microsoft.com/office/drawing/2014/main" id="{2DBDBC3D-1148-4AD5-B461-B89369BA4260}"/>
              </a:ext>
            </a:extLst>
          </p:cNvPr>
          <p:cNvPicPr>
            <a:picLocks noGrp="1" noChangeAspect="1"/>
          </p:cNvPicPr>
          <p:nvPr>
            <p:ph sz="half" idx="1"/>
          </p:nvPr>
        </p:nvPicPr>
        <p:blipFill rotWithShape="1">
          <a:blip r:embed="rId2"/>
          <a:stretch/>
        </p:blipFill>
        <p:spPr>
          <a:xfrm>
            <a:off x="5509572" y="1166018"/>
            <a:ext cx="6310952" cy="4212559"/>
          </a:xfrm>
          <a:prstGeom prst="rect">
            <a:avLst/>
          </a:prstGeom>
          <a:noFill/>
        </p:spPr>
      </p:pic>
      <p:sp>
        <p:nvSpPr>
          <p:cNvPr id="3" name="Tijdelijke aanduiding voor inhoud 2">
            <a:extLst>
              <a:ext uri="{FF2B5EF4-FFF2-40B4-BE49-F238E27FC236}">
                <a16:creationId xmlns:a16="http://schemas.microsoft.com/office/drawing/2014/main" id="{91208D4F-3743-4A74-AAE2-20BADA3CF54F}"/>
              </a:ext>
            </a:extLst>
          </p:cNvPr>
          <p:cNvSpPr>
            <a:spLocks noGrp="1"/>
          </p:cNvSpPr>
          <p:nvPr>
            <p:ph sz="half" idx="2"/>
          </p:nvPr>
        </p:nvSpPr>
        <p:spPr>
          <a:xfrm>
            <a:off x="206834" y="1154940"/>
            <a:ext cx="5384800" cy="4525963"/>
          </a:xfrm>
        </p:spPr>
        <p:txBody>
          <a:bodyPr>
            <a:normAutofit/>
          </a:bodyPr>
          <a:lstStyle/>
          <a:p>
            <a:pPr marL="0" marR="0" lvl="0" indent="0"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nl-NL" sz="2000" b="1" i="0" u="none" strike="noStrike" kern="1200" cap="none" spc="0" normalizeH="0" baseline="0" noProof="0" dirty="0">
                <a:ln>
                  <a:noFill/>
                </a:ln>
                <a:effectLst/>
                <a:uLnTx/>
                <a:uFillTx/>
              </a:rPr>
              <a:t>Hoe: </a:t>
            </a:r>
            <a:r>
              <a:rPr kumimoji="0" lang="nl-NL" sz="2000" b="0" i="0" u="none" strike="noStrike" kern="1200" cap="none" spc="0" normalizeH="0" baseline="0" noProof="0" dirty="0">
                <a:ln>
                  <a:noFill/>
                </a:ln>
                <a:effectLst/>
                <a:uLnTx/>
                <a:uFillTx/>
              </a:rPr>
              <a:t>Individueel</a:t>
            </a:r>
            <a:endParaRPr kumimoji="0" lang="nl-NL" sz="2000" b="1" i="0" u="none" strike="noStrike" kern="1200" cap="none" spc="0" normalizeH="0" baseline="0" noProof="0" dirty="0">
              <a:ln>
                <a:noFill/>
              </a:ln>
              <a:effectLst/>
              <a:uLnTx/>
              <a:uFillTx/>
            </a:endParaRPr>
          </a:p>
          <a:p>
            <a:pPr marL="0" marR="0" lvl="0" indent="0"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nl-NL" sz="2000" b="1" i="0" u="none" strike="noStrike" kern="1200" cap="none" spc="0" normalizeH="0" baseline="0" noProof="0" dirty="0">
                <a:ln>
                  <a:noFill/>
                </a:ln>
                <a:effectLst/>
                <a:uLnTx/>
                <a:uFillTx/>
              </a:rPr>
              <a:t>Hulp</a:t>
            </a:r>
            <a:r>
              <a:rPr kumimoji="0" lang="nl-NL" sz="2000" b="0" i="0" u="none" strike="noStrike" kern="1200" cap="none" spc="0" normalizeH="0" baseline="0" noProof="0" dirty="0">
                <a:ln>
                  <a:noFill/>
                </a:ln>
                <a:effectLst/>
                <a:uLnTx/>
                <a:uFillTx/>
              </a:rPr>
              <a:t>: Jou favoriete plant of boom en de waardenpiramide.</a:t>
            </a:r>
            <a:br>
              <a:rPr kumimoji="0" lang="nl-NL" sz="2000" b="0" i="0" u="none" strike="noStrike" kern="1200" cap="none" spc="0" normalizeH="0" baseline="0" noProof="0" dirty="0">
                <a:ln>
                  <a:noFill/>
                </a:ln>
                <a:effectLst/>
                <a:uLnTx/>
                <a:uFillTx/>
              </a:rPr>
            </a:br>
            <a:r>
              <a:rPr kumimoji="0" lang="nl-NL" sz="2000" b="1" i="0" u="none" strike="noStrike" kern="1200" cap="none" spc="0" normalizeH="0" baseline="0" noProof="0" dirty="0">
                <a:ln>
                  <a:noFill/>
                </a:ln>
                <a:effectLst/>
                <a:uLnTx/>
                <a:uFillTx/>
              </a:rPr>
              <a:t>Uitkomst:</a:t>
            </a:r>
            <a:r>
              <a:rPr kumimoji="0" lang="nl-NL" sz="2000" b="0" i="0" u="none" strike="noStrike" kern="1200" cap="none" spc="0" normalizeH="0" baseline="0" noProof="0" dirty="0">
                <a:ln>
                  <a:noFill/>
                </a:ln>
                <a:effectLst/>
                <a:uLnTx/>
                <a:uFillTx/>
              </a:rPr>
              <a:t> </a:t>
            </a:r>
            <a:r>
              <a:rPr lang="nl-NL" sz="2000" dirty="0"/>
              <a:t>Een </a:t>
            </a:r>
            <a:r>
              <a:rPr lang="nl-NL" sz="2000" dirty="0" err="1"/>
              <a:t>biobased</a:t>
            </a:r>
            <a:r>
              <a:rPr lang="nl-NL" sz="2000" dirty="0"/>
              <a:t> blik op jou favoriete groenten/fruit.</a:t>
            </a:r>
            <a:br>
              <a:rPr kumimoji="0" lang="nl-NL" sz="2000" b="0" i="0" u="none" strike="noStrike" kern="1200" cap="none" spc="0" normalizeH="0" baseline="0" noProof="0" dirty="0">
                <a:ln>
                  <a:noFill/>
                </a:ln>
                <a:effectLst/>
                <a:uLnTx/>
                <a:uFillTx/>
              </a:rPr>
            </a:br>
            <a:r>
              <a:rPr kumimoji="0" lang="nl-NL" sz="2000" b="1" i="0" u="none" strike="noStrike" kern="1200" cap="none" spc="0" normalizeH="0" baseline="0" noProof="0" dirty="0">
                <a:ln>
                  <a:noFill/>
                </a:ln>
                <a:effectLst/>
                <a:uLnTx/>
                <a:uFillTx/>
              </a:rPr>
              <a:t>Tijd:</a:t>
            </a:r>
            <a:r>
              <a:rPr kumimoji="0" lang="nl-NL" sz="2000" b="0" i="0" u="none" strike="noStrike" kern="1200" cap="none" spc="0" normalizeH="0" baseline="0" noProof="0" dirty="0">
                <a:ln>
                  <a:noFill/>
                </a:ln>
                <a:effectLst/>
                <a:uLnTx/>
                <a:uFillTx/>
              </a:rPr>
              <a:t> 15 minuten</a:t>
            </a:r>
            <a:br>
              <a:rPr kumimoji="0" lang="nl-NL" sz="2000" b="0" i="0" u="none" strike="noStrike" kern="1200" cap="none" spc="0" normalizeH="0" baseline="0" noProof="0" dirty="0">
                <a:ln>
                  <a:noFill/>
                </a:ln>
                <a:effectLst/>
                <a:uLnTx/>
                <a:uFillTx/>
              </a:rPr>
            </a:br>
            <a:r>
              <a:rPr kumimoji="0" lang="nl-NL" sz="2000" b="1" i="0" u="none" strike="noStrike" kern="1200" cap="none" spc="0" normalizeH="0" baseline="0" noProof="0" dirty="0">
                <a:ln>
                  <a:noFill/>
                </a:ln>
                <a:effectLst/>
                <a:uLnTx/>
                <a:uFillTx/>
              </a:rPr>
              <a:t>Wat: </a:t>
            </a:r>
            <a:r>
              <a:rPr kumimoji="0" lang="nl-NL" sz="2000" b="0" i="0" u="none" strike="noStrike" kern="1200" cap="none" spc="0" normalizeH="0" baseline="0" noProof="0" dirty="0">
                <a:ln>
                  <a:noFill/>
                </a:ln>
                <a:effectLst/>
                <a:uLnTx/>
                <a:uFillTx/>
              </a:rPr>
              <a:t>Doorloop met jou gekozen stuk </a:t>
            </a:r>
            <a:r>
              <a:rPr lang="nl-NL" sz="2000" dirty="0"/>
              <a:t>groenten/fruit </a:t>
            </a:r>
            <a:r>
              <a:rPr kumimoji="0" lang="nl-NL" sz="2000" b="0" i="0" u="none" strike="noStrike" kern="1200" cap="none" spc="0" normalizeH="0" baseline="0" noProof="0" dirty="0">
                <a:ln>
                  <a:noFill/>
                </a:ln>
                <a:effectLst/>
                <a:uLnTx/>
                <a:uFillTx/>
              </a:rPr>
              <a:t>de waardenpiramide. Dit doe je van boven naar beneden.</a:t>
            </a:r>
            <a:br>
              <a:rPr kumimoji="0" lang="nl-NL" sz="2000" b="0" i="0" u="none" strike="noStrike" kern="1200" cap="none" spc="0" normalizeH="0" baseline="0" noProof="0" dirty="0">
                <a:ln>
                  <a:noFill/>
                </a:ln>
                <a:effectLst/>
                <a:uLnTx/>
                <a:uFillTx/>
              </a:rPr>
            </a:br>
            <a:endParaRPr lang="nl-NL" sz="2000" dirty="0"/>
          </a:p>
          <a:p>
            <a:pPr marL="0" marR="0" lvl="0" indent="0"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lang="nl-NL" sz="2000" dirty="0"/>
              <a:t>Wat kan je allemaal maken van jou favoriete groenten, fruit, plant en/of boom?</a:t>
            </a:r>
          </a:p>
          <a:p>
            <a:pPr marL="0" indent="0">
              <a:lnSpc>
                <a:spcPct val="90000"/>
              </a:lnSpc>
              <a:buNone/>
            </a:pPr>
            <a:endParaRPr lang="nl-NL" sz="2000" dirty="0"/>
          </a:p>
        </p:txBody>
      </p:sp>
    </p:spTree>
    <p:extLst>
      <p:ext uri="{BB962C8B-B14F-4D97-AF65-F5344CB8AC3E}">
        <p14:creationId xmlns:p14="http://schemas.microsoft.com/office/powerpoint/2010/main" val="3958748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EFBC1-732E-4815-BACB-EFC608819589}"/>
              </a:ext>
            </a:extLst>
          </p:cNvPr>
          <p:cNvSpPr>
            <a:spLocks noGrp="1"/>
          </p:cNvSpPr>
          <p:nvPr>
            <p:ph type="ctrTitle"/>
          </p:nvPr>
        </p:nvSpPr>
        <p:spPr/>
        <p:txBody>
          <a:bodyPr/>
          <a:lstStyle/>
          <a:p>
            <a:r>
              <a:rPr lang="nl-NL" dirty="0"/>
              <a:t>De opvallendste weetjes uit de opdracht…</a:t>
            </a:r>
          </a:p>
        </p:txBody>
      </p:sp>
    </p:spTree>
    <p:extLst>
      <p:ext uri="{BB962C8B-B14F-4D97-AF65-F5344CB8AC3E}">
        <p14:creationId xmlns:p14="http://schemas.microsoft.com/office/powerpoint/2010/main" val="167691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10EF4D-A939-428A-9EB0-36011B2C5847}"/>
              </a:ext>
            </a:extLst>
          </p:cNvPr>
          <p:cNvSpPr>
            <a:spLocks noGrp="1"/>
          </p:cNvSpPr>
          <p:nvPr>
            <p:ph type="title"/>
          </p:nvPr>
        </p:nvSpPr>
        <p:spPr>
          <a:xfrm>
            <a:off x="609601" y="273050"/>
            <a:ext cx="4621822" cy="1162050"/>
          </a:xfrm>
        </p:spPr>
        <p:txBody>
          <a:bodyPr/>
          <a:lstStyle/>
          <a:p>
            <a:r>
              <a:rPr lang="nl-NL" sz="4000" dirty="0">
                <a:latin typeface="+mj-lt"/>
                <a:cs typeface="+mj-cs"/>
              </a:rPr>
              <a:t>Deel - economie</a:t>
            </a:r>
          </a:p>
        </p:txBody>
      </p:sp>
      <p:pic>
        <p:nvPicPr>
          <p:cNvPr id="6" name="Tijdelijke aanduiding voor inhoud 5">
            <a:extLst>
              <a:ext uri="{FF2B5EF4-FFF2-40B4-BE49-F238E27FC236}">
                <a16:creationId xmlns:a16="http://schemas.microsoft.com/office/drawing/2014/main" id="{17FB1F5B-DC66-4597-980E-76695F98F02F}"/>
              </a:ext>
            </a:extLst>
          </p:cNvPr>
          <p:cNvPicPr>
            <a:picLocks noGrp="1" noChangeAspect="1"/>
          </p:cNvPicPr>
          <p:nvPr>
            <p:ph idx="1"/>
          </p:nvPr>
        </p:nvPicPr>
        <p:blipFill rotWithShape="1">
          <a:blip r:embed="rId2"/>
          <a:srcRect l="61006" t="31405" r="19846" b="27598"/>
          <a:stretch/>
        </p:blipFill>
        <p:spPr>
          <a:xfrm>
            <a:off x="5231423" y="1785573"/>
            <a:ext cx="6757510" cy="4340591"/>
          </a:xfrm>
        </p:spPr>
      </p:pic>
      <p:sp>
        <p:nvSpPr>
          <p:cNvPr id="4" name="Tijdelijke aanduiding voor tekst 3">
            <a:extLst>
              <a:ext uri="{FF2B5EF4-FFF2-40B4-BE49-F238E27FC236}">
                <a16:creationId xmlns:a16="http://schemas.microsoft.com/office/drawing/2014/main" id="{08B11FE0-F998-4D09-B6BC-AD88F5756EA3}"/>
              </a:ext>
            </a:extLst>
          </p:cNvPr>
          <p:cNvSpPr>
            <a:spLocks noGrp="1"/>
          </p:cNvSpPr>
          <p:nvPr>
            <p:ph type="body" sz="half" idx="2"/>
          </p:nvPr>
        </p:nvSpPr>
        <p:spPr>
          <a:xfrm>
            <a:off x="609601" y="1435101"/>
            <a:ext cx="4186334" cy="4691063"/>
          </a:xfrm>
        </p:spPr>
        <p:txBody>
          <a:bodyPr>
            <a:normAutofit/>
          </a:bodyPr>
          <a:lstStyle/>
          <a:p>
            <a:r>
              <a:rPr lang="nl-NL" sz="1600" dirty="0"/>
              <a:t>Eigen bezit delen of producten van anderen lenen. </a:t>
            </a:r>
          </a:p>
          <a:p>
            <a:endParaRPr lang="nl-NL" sz="1600" dirty="0"/>
          </a:p>
          <a:p>
            <a:r>
              <a:rPr lang="nl-NL" sz="1600" dirty="0"/>
              <a:t>Armoedebestrijding door een coöperatieve deeleconomie. </a:t>
            </a:r>
          </a:p>
          <a:p>
            <a:r>
              <a:rPr lang="nl-NL" sz="1600" dirty="0"/>
              <a:t>Delen kan al:</a:t>
            </a:r>
          </a:p>
          <a:p>
            <a:pPr marL="285750" indent="-285750">
              <a:buFont typeface="Wingdings" panose="05000000000000000000" pitchFamily="2" charset="2"/>
              <a:buChar char="ü"/>
            </a:pPr>
            <a:r>
              <a:rPr lang="nl-NL" sz="1600" dirty="0"/>
              <a:t>Auto's (deelauto's)  </a:t>
            </a:r>
            <a:r>
              <a:rPr lang="nl-NL" sz="1600" dirty="0">
                <a:hlinkClick r:id="rId3">
                  <a:extLst>
                    <a:ext uri="{A12FA001-AC4F-418D-AE19-62706E023703}">
                      <ahyp:hlinkClr xmlns:ahyp="http://schemas.microsoft.com/office/drawing/2018/hyperlinkcolor" val="tx"/>
                    </a:ext>
                  </a:extLst>
                </a:hlinkClick>
              </a:rPr>
              <a:t>www.mywheels.nl</a:t>
            </a:r>
            <a:r>
              <a:rPr lang="nl-NL" sz="1600" dirty="0"/>
              <a:t> </a:t>
            </a:r>
          </a:p>
          <a:p>
            <a:pPr marL="285750" indent="-285750">
              <a:buFont typeface="Wingdings" panose="05000000000000000000" pitchFamily="2" charset="2"/>
              <a:buChar char="ü"/>
            </a:pPr>
            <a:r>
              <a:rPr lang="nl-NL" sz="1600" dirty="0"/>
              <a:t>Spullen, boeken, kleding </a:t>
            </a:r>
            <a:r>
              <a:rPr lang="nl-NL" sz="1600" dirty="0">
                <a:hlinkClick r:id="rId4">
                  <a:extLst>
                    <a:ext uri="{A12FA001-AC4F-418D-AE19-62706E023703}">
                      <ahyp:hlinkClr xmlns:ahyp="http://schemas.microsoft.com/office/drawing/2018/hyperlinkcolor" val="tx"/>
                    </a:ext>
                  </a:extLst>
                </a:hlinkClick>
              </a:rPr>
              <a:t>www.Peerby.nl</a:t>
            </a:r>
            <a:r>
              <a:rPr lang="nl-NL" sz="1600" dirty="0"/>
              <a:t> </a:t>
            </a:r>
          </a:p>
          <a:p>
            <a:pPr marL="285750" indent="-285750">
              <a:buFont typeface="Wingdings" panose="05000000000000000000" pitchFamily="2" charset="2"/>
              <a:buChar char="ü"/>
            </a:pPr>
            <a:r>
              <a:rPr lang="nl-NL" sz="1600" dirty="0"/>
              <a:t>Voedsel </a:t>
            </a:r>
            <a:r>
              <a:rPr lang="nl-NL" sz="1600" dirty="0">
                <a:hlinkClick r:id="rId5">
                  <a:extLst>
                    <a:ext uri="{A12FA001-AC4F-418D-AE19-62706E023703}">
                      <ahyp:hlinkClr xmlns:ahyp="http://schemas.microsoft.com/office/drawing/2018/hyperlinkcolor" val="tx"/>
                    </a:ext>
                  </a:extLst>
                </a:hlinkClick>
              </a:rPr>
              <a:t>www.thuisafgehaald.nl</a:t>
            </a:r>
            <a:endParaRPr lang="nl-NL" sz="1600" dirty="0"/>
          </a:p>
          <a:p>
            <a:pPr marL="285750" indent="-285750">
              <a:buFont typeface="Wingdings" panose="05000000000000000000" pitchFamily="2" charset="2"/>
              <a:buChar char="ü"/>
            </a:pPr>
            <a:r>
              <a:rPr lang="nl-NL" sz="1600" dirty="0"/>
              <a:t>Zorg en welzijn</a:t>
            </a:r>
          </a:p>
          <a:p>
            <a:pPr marL="285750" indent="-285750">
              <a:buFont typeface="Wingdings" panose="05000000000000000000" pitchFamily="2" charset="2"/>
              <a:buChar char="ü"/>
            </a:pPr>
            <a:r>
              <a:rPr lang="nl-NL" sz="1600" dirty="0"/>
              <a:t>Woningen </a:t>
            </a:r>
            <a:r>
              <a:rPr lang="nl-NL" sz="1600" dirty="0" err="1"/>
              <a:t>Airbn</a:t>
            </a:r>
            <a:endParaRPr lang="nl-NL" sz="1600" dirty="0"/>
          </a:p>
        </p:txBody>
      </p:sp>
    </p:spTree>
    <p:extLst>
      <p:ext uri="{BB962C8B-B14F-4D97-AF65-F5344CB8AC3E}">
        <p14:creationId xmlns:p14="http://schemas.microsoft.com/office/powerpoint/2010/main" val="328128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7BF0E-EF5F-4E7A-9FB9-577E10CD49ED}"/>
              </a:ext>
            </a:extLst>
          </p:cNvPr>
          <p:cNvSpPr>
            <a:spLocks noGrp="1"/>
          </p:cNvSpPr>
          <p:nvPr>
            <p:ph type="title"/>
          </p:nvPr>
        </p:nvSpPr>
        <p:spPr>
          <a:xfrm>
            <a:off x="609601" y="273050"/>
            <a:ext cx="4613030" cy="1162050"/>
          </a:xfrm>
        </p:spPr>
        <p:txBody>
          <a:bodyPr/>
          <a:lstStyle/>
          <a:p>
            <a:r>
              <a:rPr lang="nl-NL" sz="4000" dirty="0">
                <a:latin typeface="+mj-lt"/>
                <a:cs typeface="+mj-cs"/>
              </a:rPr>
              <a:t>Donut economie</a:t>
            </a:r>
          </a:p>
        </p:txBody>
      </p:sp>
      <p:sp>
        <p:nvSpPr>
          <p:cNvPr id="4" name="Tijdelijke aanduiding voor tekst 3">
            <a:extLst>
              <a:ext uri="{FF2B5EF4-FFF2-40B4-BE49-F238E27FC236}">
                <a16:creationId xmlns:a16="http://schemas.microsoft.com/office/drawing/2014/main" id="{CDAFFE25-152D-4328-A67B-0F6B88BD4CC4}"/>
              </a:ext>
            </a:extLst>
          </p:cNvPr>
          <p:cNvSpPr>
            <a:spLocks noGrp="1"/>
          </p:cNvSpPr>
          <p:nvPr>
            <p:ph type="body" sz="half" idx="2"/>
          </p:nvPr>
        </p:nvSpPr>
        <p:spPr>
          <a:xfrm>
            <a:off x="609600" y="1435101"/>
            <a:ext cx="5939202" cy="3084145"/>
          </a:xfrm>
        </p:spPr>
        <p:txBody>
          <a:bodyPr/>
          <a:lstStyle/>
          <a:p>
            <a:r>
              <a:rPr lang="nl-NL" sz="1600" dirty="0"/>
              <a:t>Het hart is een donut, waarbij de natuur niet meer een blinde vlek van het systeem is, maar er samen met de mensen het hart vormt</a:t>
            </a:r>
          </a:p>
          <a:p>
            <a:endParaRPr lang="nl-NL" sz="1600" dirty="0"/>
          </a:p>
          <a:p>
            <a:endParaRPr lang="nl-NL" sz="1600" dirty="0"/>
          </a:p>
          <a:p>
            <a:r>
              <a:rPr lang="nl-NL" sz="1600" b="1" dirty="0"/>
              <a:t>We moeten gaan van:</a:t>
            </a:r>
            <a:br>
              <a:rPr lang="nl-NL" sz="1600" dirty="0"/>
            </a:br>
            <a:r>
              <a:rPr lang="nl-NL" sz="1600" dirty="0"/>
              <a:t>mechanisch </a:t>
            </a:r>
            <a:r>
              <a:rPr lang="nl-NL" sz="1600" dirty="0">
                <a:sym typeface="Wingdings" panose="05000000000000000000" pitchFamily="2" charset="2"/>
              </a:rPr>
              <a:t> </a:t>
            </a:r>
            <a:r>
              <a:rPr lang="nl-NL" sz="1600" dirty="0"/>
              <a:t>dynamisch, </a:t>
            </a:r>
            <a:br>
              <a:rPr lang="nl-NL" sz="1600" dirty="0"/>
            </a:br>
            <a:r>
              <a:rPr lang="nl-NL" sz="1600" dirty="0"/>
              <a:t>atomistisch </a:t>
            </a:r>
            <a:r>
              <a:rPr lang="nl-NL" sz="1600" dirty="0">
                <a:sym typeface="Wingdings" panose="05000000000000000000" pitchFamily="2" charset="2"/>
              </a:rPr>
              <a:t> </a:t>
            </a:r>
            <a:r>
              <a:rPr lang="nl-NL" sz="1600" dirty="0"/>
              <a:t>holistisch, </a:t>
            </a:r>
            <a:br>
              <a:rPr lang="nl-NL" sz="1600" dirty="0"/>
            </a:br>
            <a:r>
              <a:rPr lang="nl-NL" sz="1600" dirty="0"/>
              <a:t>enkelvoudig </a:t>
            </a:r>
            <a:r>
              <a:rPr lang="nl-NL" sz="1600" dirty="0">
                <a:sym typeface="Wingdings" panose="05000000000000000000" pitchFamily="2" charset="2"/>
              </a:rPr>
              <a:t> </a:t>
            </a:r>
            <a:r>
              <a:rPr lang="nl-NL" sz="1600" dirty="0"/>
              <a:t>complex distributief</a:t>
            </a:r>
            <a:br>
              <a:rPr lang="nl-NL" sz="1600" dirty="0"/>
            </a:br>
            <a:r>
              <a:rPr lang="nl-NL" sz="1600" dirty="0"/>
              <a:t>de egoïstische, rationele mens </a:t>
            </a:r>
            <a:r>
              <a:rPr lang="nl-NL" sz="1600" dirty="0">
                <a:sym typeface="Wingdings" panose="05000000000000000000" pitchFamily="2" charset="2"/>
              </a:rPr>
              <a:t> </a:t>
            </a:r>
            <a:r>
              <a:rPr lang="nl-NL" sz="1600" dirty="0"/>
              <a:t>sociale en verbonden mens</a:t>
            </a:r>
            <a:br>
              <a:rPr lang="nl-NL" sz="1600" dirty="0"/>
            </a:br>
            <a:r>
              <a:rPr lang="nl-NL" sz="1600" dirty="0"/>
              <a:t>antropocentrisme </a:t>
            </a:r>
            <a:r>
              <a:rPr lang="nl-NL" sz="1600" dirty="0">
                <a:sym typeface="Wingdings" panose="05000000000000000000" pitchFamily="2" charset="2"/>
              </a:rPr>
              <a:t> </a:t>
            </a:r>
            <a:r>
              <a:rPr lang="nl-NL" sz="1600" dirty="0"/>
              <a:t> planetair denken </a:t>
            </a:r>
            <a:br>
              <a:rPr lang="nl-NL" sz="1600" dirty="0"/>
            </a:br>
            <a:r>
              <a:rPr lang="nl-NL" sz="1600" dirty="0"/>
              <a:t>De “fetisj” van het bruto binnenlands product (BBP) </a:t>
            </a:r>
            <a:r>
              <a:rPr lang="nl-NL" sz="1600" dirty="0">
                <a:sym typeface="Wingdings" panose="05000000000000000000" pitchFamily="2" charset="2"/>
              </a:rPr>
              <a:t> </a:t>
            </a:r>
            <a:r>
              <a:rPr lang="nl-NL" sz="1600" dirty="0"/>
              <a:t> de donut.. </a:t>
            </a:r>
          </a:p>
          <a:p>
            <a:endParaRPr lang="nl-NL" sz="1600" dirty="0"/>
          </a:p>
          <a:p>
            <a:endParaRPr lang="nl-NL" dirty="0"/>
          </a:p>
          <a:p>
            <a:endParaRPr lang="nl-NL" dirty="0"/>
          </a:p>
          <a:p>
            <a:endParaRPr lang="nl-NL" dirty="0"/>
          </a:p>
        </p:txBody>
      </p:sp>
      <p:pic>
        <p:nvPicPr>
          <p:cNvPr id="3074" name="Picture 2" descr="Donut economie – Economiewijs">
            <a:extLst>
              <a:ext uri="{FF2B5EF4-FFF2-40B4-BE49-F238E27FC236}">
                <a16:creationId xmlns:a16="http://schemas.microsoft.com/office/drawing/2014/main" id="{569DEC85-4A3D-4AFC-9F40-0CAD98DB06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90722" y="1591408"/>
            <a:ext cx="5401278" cy="405095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3DA3D3D-657A-74F6-2C5C-C7C62FC0273A}"/>
              </a:ext>
            </a:extLst>
          </p:cNvPr>
          <p:cNvSpPr txBox="1"/>
          <p:nvPr/>
        </p:nvSpPr>
        <p:spPr>
          <a:xfrm>
            <a:off x="451338" y="5453825"/>
            <a:ext cx="6097464" cy="923330"/>
          </a:xfrm>
          <a:prstGeom prst="rect">
            <a:avLst/>
          </a:prstGeom>
          <a:noFill/>
        </p:spPr>
        <p:txBody>
          <a:bodyPr wrap="square">
            <a:spAutoFit/>
          </a:bodyPr>
          <a:lstStyle/>
          <a:p>
            <a:r>
              <a:rPr lang="nl-NL" dirty="0"/>
              <a:t>Wat betekend; mechanisch, dynamisch, atomistisch, holistisch, complex distributief, rationeel, antropocentrisme en planetair? </a:t>
            </a:r>
          </a:p>
        </p:txBody>
      </p:sp>
    </p:spTree>
    <p:extLst>
      <p:ext uri="{BB962C8B-B14F-4D97-AF65-F5344CB8AC3E}">
        <p14:creationId xmlns:p14="http://schemas.microsoft.com/office/powerpoint/2010/main" val="41463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2. Periode overzicht</a:t>
            </a:r>
          </a:p>
        </p:txBody>
      </p:sp>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p:nvPr/>
        </p:nvCxnSpPr>
        <p:spPr>
          <a:xfrm>
            <a:off x="212723" y="3968318"/>
            <a:ext cx="566863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6175378" y="0"/>
            <a:ext cx="6016622"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 9">
            <a:extLst>
              <a:ext uri="{FF2B5EF4-FFF2-40B4-BE49-F238E27FC236}">
                <a16:creationId xmlns:a16="http://schemas.microsoft.com/office/drawing/2014/main" id="{9D611E47-B4A3-C82B-A59F-E54F75913EA6}"/>
              </a:ext>
            </a:extLst>
          </p:cNvPr>
          <p:cNvGraphicFramePr>
            <a:graphicFrameLocks noGrp="1"/>
          </p:cNvGraphicFramePr>
          <p:nvPr>
            <p:ph idx="1"/>
          </p:nvPr>
        </p:nvGraphicFramePr>
        <p:xfrm>
          <a:off x="236207" y="1670540"/>
          <a:ext cx="5645149" cy="3974634"/>
        </p:xfrm>
        <a:graphic>
          <a:graphicData uri="http://schemas.openxmlformats.org/drawingml/2006/table">
            <a:tbl>
              <a:tblPr firstRow="1" bandRow="1">
                <a:tableStyleId>{073A0DAA-6AF3-43AB-8588-CEC1D06C72B9}</a:tableStyleId>
              </a:tblPr>
              <a:tblGrid>
                <a:gridCol w="815487">
                  <a:extLst>
                    <a:ext uri="{9D8B030D-6E8A-4147-A177-3AD203B41FA5}">
                      <a16:colId xmlns:a16="http://schemas.microsoft.com/office/drawing/2014/main" val="3787261339"/>
                    </a:ext>
                  </a:extLst>
                </a:gridCol>
                <a:gridCol w="4829662">
                  <a:extLst>
                    <a:ext uri="{9D8B030D-6E8A-4147-A177-3AD203B41FA5}">
                      <a16:colId xmlns:a16="http://schemas.microsoft.com/office/drawing/2014/main" val="50642128"/>
                    </a:ext>
                  </a:extLst>
                </a:gridCol>
              </a:tblGrid>
              <a:tr h="441626">
                <a:tc>
                  <a:txBody>
                    <a:bodyPr/>
                    <a:lstStyle/>
                    <a:p>
                      <a:pPr algn="ctr"/>
                      <a:r>
                        <a:rPr lang="nl-NL" b="1" dirty="0"/>
                        <a:t>Week</a:t>
                      </a:r>
                    </a:p>
                  </a:txBody>
                  <a:tcPr/>
                </a:tc>
                <a:tc>
                  <a:txBody>
                    <a:bodyPr/>
                    <a:lstStyle/>
                    <a:p>
                      <a:pPr algn="ctr"/>
                      <a:r>
                        <a:rPr lang="nl-NL" dirty="0"/>
                        <a:t>Onderwerp</a:t>
                      </a:r>
                    </a:p>
                  </a:txBody>
                  <a:tcPr/>
                </a:tc>
                <a:extLst>
                  <a:ext uri="{0D108BD9-81ED-4DB2-BD59-A6C34878D82A}">
                    <a16:rowId xmlns:a16="http://schemas.microsoft.com/office/drawing/2014/main" val="1647473310"/>
                  </a:ext>
                </a:extLst>
              </a:tr>
              <a:tr h="441626">
                <a:tc>
                  <a:txBody>
                    <a:bodyPr/>
                    <a:lstStyle/>
                    <a:p>
                      <a:pPr algn="ctr"/>
                      <a:r>
                        <a:rPr lang="nl-NL" b="1" dirty="0"/>
                        <a:t>1</a:t>
                      </a:r>
                    </a:p>
                  </a:txBody>
                  <a:tcPr/>
                </a:tc>
                <a:tc>
                  <a:txBody>
                    <a:bodyPr/>
                    <a:lstStyle/>
                    <a:p>
                      <a:r>
                        <a:rPr lang="nl-NL" i="1" dirty="0"/>
                        <a:t>Circulaire economie</a:t>
                      </a:r>
                    </a:p>
                  </a:txBody>
                  <a:tcPr/>
                </a:tc>
                <a:extLst>
                  <a:ext uri="{0D108BD9-81ED-4DB2-BD59-A6C34878D82A}">
                    <a16:rowId xmlns:a16="http://schemas.microsoft.com/office/drawing/2014/main" val="4074741098"/>
                  </a:ext>
                </a:extLst>
              </a:tr>
              <a:tr h="441626">
                <a:tc>
                  <a:txBody>
                    <a:bodyPr/>
                    <a:lstStyle/>
                    <a:p>
                      <a:pPr algn="ctr"/>
                      <a:r>
                        <a:rPr lang="nl-NL" b="1" dirty="0"/>
                        <a:t>2</a:t>
                      </a:r>
                    </a:p>
                  </a:txBody>
                  <a:tcPr/>
                </a:tc>
                <a:tc>
                  <a:txBody>
                    <a:bodyPr/>
                    <a:lstStyle/>
                    <a:p>
                      <a:r>
                        <a:rPr lang="nl-NL" i="1" dirty="0"/>
                        <a:t>C2C</a:t>
                      </a:r>
                    </a:p>
                  </a:txBody>
                  <a:tcPr/>
                </a:tc>
                <a:extLst>
                  <a:ext uri="{0D108BD9-81ED-4DB2-BD59-A6C34878D82A}">
                    <a16:rowId xmlns:a16="http://schemas.microsoft.com/office/drawing/2014/main" val="3770303090"/>
                  </a:ext>
                </a:extLst>
              </a:tr>
              <a:tr h="441626">
                <a:tc>
                  <a:txBody>
                    <a:bodyPr/>
                    <a:lstStyle/>
                    <a:p>
                      <a:pPr algn="ctr"/>
                      <a:r>
                        <a:rPr lang="nl-NL" b="1" dirty="0"/>
                        <a:t>3</a:t>
                      </a:r>
                    </a:p>
                  </a:txBody>
                  <a:tcPr/>
                </a:tc>
                <a:tc>
                  <a:txBody>
                    <a:bodyPr/>
                    <a:lstStyle/>
                    <a:p>
                      <a:r>
                        <a:rPr lang="nl-NL" i="1" dirty="0"/>
                        <a:t>Biologisch cyclus</a:t>
                      </a:r>
                    </a:p>
                  </a:txBody>
                  <a:tcPr/>
                </a:tc>
                <a:extLst>
                  <a:ext uri="{0D108BD9-81ED-4DB2-BD59-A6C34878D82A}">
                    <a16:rowId xmlns:a16="http://schemas.microsoft.com/office/drawing/2014/main" val="2522939899"/>
                  </a:ext>
                </a:extLst>
              </a:tr>
              <a:tr h="441626">
                <a:tc>
                  <a:txBody>
                    <a:bodyPr/>
                    <a:lstStyle/>
                    <a:p>
                      <a:pPr algn="ctr"/>
                      <a:r>
                        <a:rPr lang="nl-NL" b="1" dirty="0"/>
                        <a:t>4</a:t>
                      </a:r>
                    </a:p>
                  </a:txBody>
                  <a:tcPr/>
                </a:tc>
                <a:tc>
                  <a:txBody>
                    <a:bodyPr/>
                    <a:lstStyle/>
                    <a:p>
                      <a:r>
                        <a:rPr lang="nl-NL" i="1" dirty="0"/>
                        <a:t>Technologische cyclus</a:t>
                      </a:r>
                    </a:p>
                  </a:txBody>
                  <a:tcPr/>
                </a:tc>
                <a:extLst>
                  <a:ext uri="{0D108BD9-81ED-4DB2-BD59-A6C34878D82A}">
                    <a16:rowId xmlns:a16="http://schemas.microsoft.com/office/drawing/2014/main" val="2699514610"/>
                  </a:ext>
                </a:extLst>
              </a:tr>
              <a:tr h="441626">
                <a:tc>
                  <a:txBody>
                    <a:bodyPr/>
                    <a:lstStyle/>
                    <a:p>
                      <a:pPr algn="ctr"/>
                      <a:r>
                        <a:rPr lang="nl-NL" b="1" dirty="0"/>
                        <a:t>5</a:t>
                      </a:r>
                    </a:p>
                  </a:txBody>
                  <a:tcPr/>
                </a:tc>
                <a:tc>
                  <a:txBody>
                    <a:bodyPr/>
                    <a:lstStyle/>
                    <a:p>
                      <a:r>
                        <a:rPr lang="nl-NL" i="1" dirty="0"/>
                        <a:t>Recycling en efficiëntie. </a:t>
                      </a:r>
                    </a:p>
                  </a:txBody>
                  <a:tcPr/>
                </a:tc>
                <a:extLst>
                  <a:ext uri="{0D108BD9-81ED-4DB2-BD59-A6C34878D82A}">
                    <a16:rowId xmlns:a16="http://schemas.microsoft.com/office/drawing/2014/main" val="4041148278"/>
                  </a:ext>
                </a:extLst>
              </a:tr>
              <a:tr h="441626">
                <a:tc>
                  <a:txBody>
                    <a:bodyPr/>
                    <a:lstStyle/>
                    <a:p>
                      <a:pPr algn="ctr"/>
                      <a:r>
                        <a:rPr lang="nl-NL" b="1" dirty="0"/>
                        <a:t>6</a:t>
                      </a:r>
                    </a:p>
                  </a:txBody>
                  <a:tcPr/>
                </a:tc>
                <a:tc>
                  <a:txBody>
                    <a:bodyPr/>
                    <a:lstStyle/>
                    <a:p>
                      <a:r>
                        <a:rPr lang="nl-NL" i="1" dirty="0"/>
                        <a:t>Groene economieën deel I</a:t>
                      </a:r>
                    </a:p>
                  </a:txBody>
                  <a:tcPr/>
                </a:tc>
                <a:extLst>
                  <a:ext uri="{0D108BD9-81ED-4DB2-BD59-A6C34878D82A}">
                    <a16:rowId xmlns:a16="http://schemas.microsoft.com/office/drawing/2014/main" val="213292134"/>
                  </a:ext>
                </a:extLst>
              </a:tr>
              <a:tr h="441626">
                <a:tc>
                  <a:txBody>
                    <a:bodyPr/>
                    <a:lstStyle/>
                    <a:p>
                      <a:pPr algn="ctr"/>
                      <a:r>
                        <a:rPr lang="nl-NL" b="1"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Groene economieën deel II</a:t>
                      </a:r>
                    </a:p>
                  </a:txBody>
                  <a:tcPr/>
                </a:tc>
                <a:extLst>
                  <a:ext uri="{0D108BD9-81ED-4DB2-BD59-A6C34878D82A}">
                    <a16:rowId xmlns:a16="http://schemas.microsoft.com/office/drawing/2014/main" val="880370683"/>
                  </a:ext>
                </a:extLst>
              </a:tr>
              <a:tr h="441626">
                <a:tc>
                  <a:txBody>
                    <a:bodyPr/>
                    <a:lstStyle/>
                    <a:p>
                      <a:pPr algn="ctr"/>
                      <a:r>
                        <a:rPr lang="nl-NL" b="1" dirty="0"/>
                        <a:t>8</a:t>
                      </a:r>
                    </a:p>
                  </a:txBody>
                  <a:tcPr/>
                </a:tc>
                <a:tc>
                  <a:txBody>
                    <a:bodyPr/>
                    <a:lstStyle/>
                    <a:p>
                      <a:r>
                        <a:rPr lang="nl-NL" i="1" dirty="0"/>
                        <a:t>Herhaling </a:t>
                      </a:r>
                    </a:p>
                  </a:txBody>
                  <a:tcPr/>
                </a:tc>
                <a:extLst>
                  <a:ext uri="{0D108BD9-81ED-4DB2-BD59-A6C34878D82A}">
                    <a16:rowId xmlns:a16="http://schemas.microsoft.com/office/drawing/2014/main" val="855851159"/>
                  </a:ext>
                </a:extLst>
              </a:tr>
            </a:tbl>
          </a:graphicData>
        </a:graphic>
      </p:graphicFrame>
      <p:sp>
        <p:nvSpPr>
          <p:cNvPr id="2" name="Ovaal 1">
            <a:extLst>
              <a:ext uri="{FF2B5EF4-FFF2-40B4-BE49-F238E27FC236}">
                <a16:creationId xmlns:a16="http://schemas.microsoft.com/office/drawing/2014/main" id="{A5CAD391-80C9-6F27-A0CD-70AC39163DB7}"/>
              </a:ext>
            </a:extLst>
          </p:cNvPr>
          <p:cNvSpPr/>
          <p:nvPr/>
        </p:nvSpPr>
        <p:spPr>
          <a:xfrm>
            <a:off x="212723" y="4308487"/>
            <a:ext cx="5859793" cy="975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7683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140FD-F703-4B23-8CA5-D110357D0DFF}"/>
              </a:ext>
            </a:extLst>
          </p:cNvPr>
          <p:cNvSpPr>
            <a:spLocks noGrp="1"/>
          </p:cNvSpPr>
          <p:nvPr>
            <p:ph type="title"/>
          </p:nvPr>
        </p:nvSpPr>
        <p:spPr>
          <a:xfrm>
            <a:off x="609600" y="273050"/>
            <a:ext cx="9290537" cy="773235"/>
          </a:xfrm>
        </p:spPr>
        <p:txBody>
          <a:bodyPr/>
          <a:lstStyle/>
          <a:p>
            <a:r>
              <a:rPr lang="nl-NL" sz="4000" dirty="0">
                <a:latin typeface="+mj-lt"/>
                <a:cs typeface="+mj-cs"/>
              </a:rPr>
              <a:t>Performance </a:t>
            </a:r>
            <a:r>
              <a:rPr lang="nl-NL" sz="4000" dirty="0" err="1">
                <a:latin typeface="+mj-lt"/>
                <a:cs typeface="+mj-cs"/>
              </a:rPr>
              <a:t>based</a:t>
            </a:r>
            <a:r>
              <a:rPr lang="nl-NL" sz="4000" dirty="0">
                <a:latin typeface="+mj-lt"/>
                <a:cs typeface="+mj-cs"/>
              </a:rPr>
              <a:t> economie</a:t>
            </a:r>
          </a:p>
        </p:txBody>
      </p:sp>
      <p:sp>
        <p:nvSpPr>
          <p:cNvPr id="4" name="Tijdelijke aanduiding voor tekst 3">
            <a:extLst>
              <a:ext uri="{FF2B5EF4-FFF2-40B4-BE49-F238E27FC236}">
                <a16:creationId xmlns:a16="http://schemas.microsoft.com/office/drawing/2014/main" id="{4A9FF516-6E04-4D2D-9148-9366BB0CCD79}"/>
              </a:ext>
            </a:extLst>
          </p:cNvPr>
          <p:cNvSpPr>
            <a:spLocks noGrp="1"/>
          </p:cNvSpPr>
          <p:nvPr>
            <p:ph type="body" sz="half" idx="2"/>
          </p:nvPr>
        </p:nvSpPr>
        <p:spPr>
          <a:xfrm>
            <a:off x="609600" y="1287121"/>
            <a:ext cx="4469295" cy="4691063"/>
          </a:xfrm>
        </p:spPr>
        <p:txBody>
          <a:bodyPr>
            <a:normAutofit/>
          </a:bodyPr>
          <a:lstStyle/>
          <a:p>
            <a:r>
              <a:rPr lang="nl-NL" sz="1600" dirty="0"/>
              <a:t>Het kopen van gebruik in plaats van een product. </a:t>
            </a:r>
          </a:p>
          <a:p>
            <a:endParaRPr lang="nl-NL" sz="1600" dirty="0"/>
          </a:p>
          <a:p>
            <a:r>
              <a:rPr lang="nl-NL" sz="1600" dirty="0"/>
              <a:t>Dus.. </a:t>
            </a:r>
          </a:p>
          <a:p>
            <a:pPr marL="285750" indent="-285750">
              <a:buFont typeface="Wingdings" panose="05000000000000000000" pitchFamily="2" charset="2"/>
              <a:buChar char="ü"/>
            </a:pPr>
            <a:r>
              <a:rPr lang="nl-NL" sz="1600" dirty="0"/>
              <a:t>koop geen lampen maar licht</a:t>
            </a:r>
          </a:p>
          <a:p>
            <a:pPr marL="285750" indent="-285750">
              <a:buFont typeface="Wingdings" panose="05000000000000000000" pitchFamily="2" charset="2"/>
              <a:buChar char="ü"/>
            </a:pPr>
            <a:r>
              <a:rPr lang="nl-NL" sz="1600" dirty="0"/>
              <a:t>koop geen auto maar mobiliteit</a:t>
            </a:r>
          </a:p>
          <a:p>
            <a:pPr marL="285750" indent="-285750">
              <a:buFont typeface="Wingdings" panose="05000000000000000000" pitchFamily="2" charset="2"/>
              <a:buChar char="ü"/>
            </a:pPr>
            <a:r>
              <a:rPr lang="nl-NL" sz="1600" dirty="0"/>
              <a:t>koop geen </a:t>
            </a:r>
            <a:r>
              <a:rPr lang="nl-NL" sz="1600" dirty="0" err="1"/>
              <a:t>HR-ketel</a:t>
            </a:r>
            <a:r>
              <a:rPr lang="nl-NL" sz="1600" dirty="0"/>
              <a:t> maar warmte</a:t>
            </a:r>
          </a:p>
          <a:p>
            <a:pPr marL="285750" indent="-285750">
              <a:buFont typeface="Wingdings" panose="05000000000000000000" pitchFamily="2" charset="2"/>
              <a:buChar char="ü"/>
            </a:pPr>
            <a:r>
              <a:rPr lang="nl-NL" sz="1600" dirty="0"/>
              <a:t>koop geen koelkast maar koeluren</a:t>
            </a:r>
          </a:p>
          <a:p>
            <a:pPr marL="285750" indent="-285750">
              <a:buFont typeface="Wingdings" panose="05000000000000000000" pitchFamily="2" charset="2"/>
              <a:buChar char="ü"/>
            </a:pPr>
            <a:r>
              <a:rPr lang="nl-NL" sz="1600" dirty="0"/>
              <a:t>koop geen TV maar kijkuren</a:t>
            </a:r>
          </a:p>
          <a:p>
            <a:pPr marL="285750" indent="-285750">
              <a:buFont typeface="Wingdings" panose="05000000000000000000" pitchFamily="2" charset="2"/>
              <a:buChar char="ü"/>
            </a:pPr>
            <a:r>
              <a:rPr lang="nl-NL" sz="1600" dirty="0"/>
              <a:t>koop geen tapijt maar loopuren</a:t>
            </a:r>
          </a:p>
          <a:p>
            <a:pPr marL="285750" indent="-285750">
              <a:buFont typeface="Wingdings" panose="05000000000000000000" pitchFamily="2" charset="2"/>
              <a:buChar char="ü"/>
            </a:pPr>
            <a:r>
              <a:rPr lang="nl-NL" sz="1600" dirty="0"/>
              <a:t>koop geen meubilair maar gebruiksuren</a:t>
            </a:r>
          </a:p>
          <a:p>
            <a:pPr marL="285750" indent="-285750">
              <a:buFont typeface="Wingdings" panose="05000000000000000000" pitchFamily="2" charset="2"/>
              <a:buChar char="ü"/>
            </a:pPr>
            <a:r>
              <a:rPr lang="nl-NL" sz="1600" dirty="0"/>
              <a:t>koop geen wasmachine maar wasbeurten</a:t>
            </a:r>
          </a:p>
          <a:p>
            <a:pPr marL="285750" indent="-285750">
              <a:buFontTx/>
              <a:buChar char="-"/>
            </a:pPr>
            <a:endParaRPr lang="nl-NL" sz="1600" dirty="0">
              <a:solidFill>
                <a:srgbClr val="34434C"/>
              </a:solidFill>
              <a:latin typeface="arial" panose="020B0604020202020204" pitchFamily="34" charset="0"/>
            </a:endParaRPr>
          </a:p>
          <a:p>
            <a:pPr marL="285750" indent="-285750">
              <a:buFontTx/>
              <a:buChar char="-"/>
            </a:pPr>
            <a:endParaRPr lang="nl-NL" sz="1600" dirty="0">
              <a:solidFill>
                <a:srgbClr val="34434C"/>
              </a:solidFill>
              <a:latin typeface="arial" panose="020B0604020202020204" pitchFamily="34" charset="0"/>
            </a:endParaRPr>
          </a:p>
          <a:p>
            <a:endParaRPr lang="nl-NL" sz="1600" dirty="0"/>
          </a:p>
        </p:txBody>
      </p:sp>
      <p:pic>
        <p:nvPicPr>
          <p:cNvPr id="5122" name="Picture 2" descr="De oplossing voor een van de grootste problemen van het kapitalisme">
            <a:extLst>
              <a:ext uri="{FF2B5EF4-FFF2-40B4-BE49-F238E27FC236}">
                <a16:creationId xmlns:a16="http://schemas.microsoft.com/office/drawing/2014/main" id="{FAF8D99C-A354-4F3B-994E-F3E1C68E98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8532" y="1287121"/>
            <a:ext cx="6304355" cy="408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12268-9103-4EF3-AC49-86CB6DB31D71}"/>
              </a:ext>
            </a:extLst>
          </p:cNvPr>
          <p:cNvSpPr>
            <a:spLocks noGrp="1"/>
          </p:cNvSpPr>
          <p:nvPr>
            <p:ph type="title"/>
          </p:nvPr>
        </p:nvSpPr>
        <p:spPr/>
        <p:txBody>
          <a:bodyPr/>
          <a:lstStyle/>
          <a:p>
            <a:r>
              <a:rPr lang="nl-NL" dirty="0"/>
              <a:t>Een basisinkomen</a:t>
            </a:r>
          </a:p>
        </p:txBody>
      </p:sp>
      <p:sp>
        <p:nvSpPr>
          <p:cNvPr id="4" name="Tijdelijke aanduiding voor tekst 3">
            <a:extLst>
              <a:ext uri="{FF2B5EF4-FFF2-40B4-BE49-F238E27FC236}">
                <a16:creationId xmlns:a16="http://schemas.microsoft.com/office/drawing/2014/main" id="{B3F61418-6990-43C6-9A35-0C746F696DC5}"/>
              </a:ext>
            </a:extLst>
          </p:cNvPr>
          <p:cNvSpPr>
            <a:spLocks noGrp="1"/>
          </p:cNvSpPr>
          <p:nvPr>
            <p:ph type="body" sz="half" idx="2"/>
          </p:nvPr>
        </p:nvSpPr>
        <p:spPr/>
        <p:txBody>
          <a:bodyPr/>
          <a:lstStyle/>
          <a:p>
            <a:r>
              <a:rPr lang="nl-NL" dirty="0"/>
              <a:t>Bij een basisinkomen krijgt elke volwassene een bepaald inkomen zonder daar een dienst voor te moeten verlenen (geen verplichtingen).</a:t>
            </a:r>
          </a:p>
          <a:p>
            <a:endParaRPr lang="nl-NL" dirty="0"/>
          </a:p>
          <a:p>
            <a:endParaRPr lang="nl-NL" dirty="0"/>
          </a:p>
          <a:p>
            <a:endParaRPr lang="nl-NL" dirty="0"/>
          </a:p>
        </p:txBody>
      </p:sp>
      <p:pic>
        <p:nvPicPr>
          <p:cNvPr id="7172" name="Picture 4" descr="Het basisinkomen: gratis geld maakt vrij - De Econometrist">
            <a:extLst>
              <a:ext uri="{FF2B5EF4-FFF2-40B4-BE49-F238E27FC236}">
                <a16:creationId xmlns:a16="http://schemas.microsoft.com/office/drawing/2014/main" id="{A828C1BF-1EA1-4ABE-B8B7-E858559B11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51020" y="1672473"/>
            <a:ext cx="5845968" cy="365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1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EFBC1-732E-4815-BACB-EFC608819589}"/>
              </a:ext>
            </a:extLst>
          </p:cNvPr>
          <p:cNvSpPr>
            <a:spLocks noGrp="1"/>
          </p:cNvSpPr>
          <p:nvPr>
            <p:ph type="ctrTitle"/>
          </p:nvPr>
        </p:nvSpPr>
        <p:spPr/>
        <p:txBody>
          <a:bodyPr/>
          <a:lstStyle/>
          <a:p>
            <a:r>
              <a:rPr lang="nl-NL" dirty="0"/>
              <a:t>Een basisinkomen</a:t>
            </a:r>
            <a:br>
              <a:rPr lang="nl-NL" dirty="0"/>
            </a:br>
            <a:r>
              <a:rPr lang="nl-NL" dirty="0"/>
              <a:t>Voor of tegen?</a:t>
            </a:r>
          </a:p>
        </p:txBody>
      </p:sp>
    </p:spTree>
    <p:extLst>
      <p:ext uri="{BB962C8B-B14F-4D97-AF65-F5344CB8AC3E}">
        <p14:creationId xmlns:p14="http://schemas.microsoft.com/office/powerpoint/2010/main" val="259323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a:xfrm>
            <a:off x="371475" y="1700213"/>
            <a:ext cx="5645150" cy="4419599"/>
          </a:xfrm>
        </p:spPr>
        <p:txBody>
          <a:bodyPr/>
          <a:lstStyle/>
          <a:p>
            <a:pPr>
              <a:buFont typeface="Wingdings" panose="05000000000000000000" pitchFamily="2" charset="2"/>
              <a:buChar char="ü"/>
            </a:pPr>
            <a:r>
              <a:rPr lang="nl-NL" dirty="0"/>
              <a:t>Je kan uitleggen wat een ecologische economie is.</a:t>
            </a:r>
          </a:p>
          <a:p>
            <a:pPr>
              <a:buFont typeface="Wingdings" panose="05000000000000000000" pitchFamily="2" charset="2"/>
              <a:buChar char="ü"/>
            </a:pPr>
            <a:r>
              <a:rPr lang="nl-NL" dirty="0"/>
              <a:t>Je kan uitleggen wat een blauwe economie is.</a:t>
            </a:r>
          </a:p>
          <a:p>
            <a:pPr>
              <a:buFont typeface="Wingdings" panose="05000000000000000000" pitchFamily="2" charset="2"/>
              <a:buChar char="ü"/>
            </a:pPr>
            <a:r>
              <a:rPr lang="nl-NL" sz="1800" dirty="0"/>
              <a:t>Je kan uitleggen wat een </a:t>
            </a:r>
            <a:r>
              <a:rPr lang="nl-NL" sz="1800" dirty="0" err="1"/>
              <a:t>biobased</a:t>
            </a:r>
            <a:r>
              <a:rPr lang="nl-NL" sz="1800" dirty="0"/>
              <a:t> economie is.</a:t>
            </a:r>
          </a:p>
          <a:p>
            <a:pPr>
              <a:buFont typeface="Wingdings" panose="05000000000000000000" pitchFamily="2" charset="2"/>
              <a:buChar char="ü"/>
            </a:pPr>
            <a:r>
              <a:rPr lang="nl-NL" dirty="0"/>
              <a:t>Je kan uitleggen hoe de waardenpiramide werkt. </a:t>
            </a:r>
          </a:p>
          <a:p>
            <a:pPr>
              <a:buFont typeface="Wingdings" panose="05000000000000000000" pitchFamily="2" charset="2"/>
              <a:buChar char="ü"/>
            </a:pPr>
            <a:r>
              <a:rPr lang="nl-NL" sz="1800" dirty="0"/>
              <a:t>Je kan de waardenpiramide toepassen op een productieproces.</a:t>
            </a:r>
          </a:p>
          <a:p>
            <a:pPr>
              <a:buFont typeface="Wingdings" panose="05000000000000000000" pitchFamily="2" charset="2"/>
              <a:buChar char="ü"/>
            </a:pPr>
            <a:r>
              <a:rPr lang="nl-NL" dirty="0"/>
              <a:t>Je weet wat een deel-economie is</a:t>
            </a:r>
          </a:p>
          <a:p>
            <a:pPr>
              <a:buFont typeface="Wingdings" panose="05000000000000000000" pitchFamily="2" charset="2"/>
              <a:buChar char="ü"/>
            </a:pPr>
            <a:r>
              <a:rPr lang="nl-NL" dirty="0"/>
              <a:t>Je weet wat een performance </a:t>
            </a:r>
            <a:r>
              <a:rPr lang="nl-NL" dirty="0" err="1"/>
              <a:t>based</a:t>
            </a:r>
            <a:r>
              <a:rPr lang="nl-NL" dirty="0"/>
              <a:t> </a:t>
            </a:r>
            <a:r>
              <a:rPr lang="nl-NL" dirty="0" err="1"/>
              <a:t>economy</a:t>
            </a:r>
            <a:r>
              <a:rPr lang="nl-NL" dirty="0"/>
              <a:t> is. </a:t>
            </a:r>
          </a:p>
          <a:p>
            <a:pPr>
              <a:buFont typeface="Wingdings" panose="05000000000000000000" pitchFamily="2" charset="2"/>
              <a:buChar char="ü"/>
            </a:pPr>
            <a:r>
              <a:rPr lang="nl-NL" dirty="0"/>
              <a:t>Je weet wat de uitgangspunten van de donut economie zijn.</a:t>
            </a:r>
          </a:p>
          <a:p>
            <a:pPr>
              <a:buFont typeface="Wingdings" panose="05000000000000000000" pitchFamily="2" charset="2"/>
              <a:buChar char="ü"/>
            </a:pPr>
            <a:r>
              <a:rPr lang="nl-NL" sz="1800" dirty="0"/>
              <a:t>Je hebt kennis van de verschillende ‘groene’ economieën</a:t>
            </a:r>
            <a:endParaRPr lang="nl-NL" dirty="0"/>
          </a:p>
          <a:p>
            <a:pPr>
              <a:buFont typeface="Wingdings" panose="05000000000000000000" pitchFamily="2" charset="2"/>
              <a:buChar char="ü"/>
            </a:pPr>
            <a:r>
              <a:rPr lang="nl-NL" dirty="0"/>
              <a:t>Je kan uitleggen wat een basisinkomen is.</a:t>
            </a:r>
            <a:endParaRPr lang="nl-NL" sz="1800" dirty="0"/>
          </a:p>
          <a:p>
            <a:pPr marL="0" indent="0">
              <a:buNone/>
            </a:pPr>
            <a:r>
              <a:rPr lang="nl-NL" sz="1800" dirty="0"/>
              <a:t> </a:t>
            </a:r>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9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Tot nu toe.. </a:t>
            </a:r>
          </a:p>
        </p:txBody>
      </p:sp>
      <p:pic>
        <p:nvPicPr>
          <p:cNvPr id="9" name="Picture 2" descr="Het verschil tussen een lineaire en een circulaire economie -">
            <a:extLst>
              <a:ext uri="{FF2B5EF4-FFF2-40B4-BE49-F238E27FC236}">
                <a16:creationId xmlns:a16="http://schemas.microsoft.com/office/drawing/2014/main" id="{6FEB1B2A-69D0-130B-8E94-4F2D20113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9" y="1013225"/>
            <a:ext cx="5630570" cy="22297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adle to Cradle® | Healthy printing">
            <a:extLst>
              <a:ext uri="{FF2B5EF4-FFF2-40B4-BE49-F238E27FC236}">
                <a16:creationId xmlns:a16="http://schemas.microsoft.com/office/drawing/2014/main" id="{38569621-4617-E3A3-ADA8-49A6441B58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 t="-4349" r="-918" b="3189"/>
          <a:stretch/>
        </p:blipFill>
        <p:spPr bwMode="auto">
          <a:xfrm>
            <a:off x="227019" y="3429000"/>
            <a:ext cx="4384864" cy="2962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2c kringloop">
            <a:extLst>
              <a:ext uri="{FF2B5EF4-FFF2-40B4-BE49-F238E27FC236}">
                <a16:creationId xmlns:a16="http://schemas.microsoft.com/office/drawing/2014/main" id="{3ACC6013-5EF4-CD53-B705-AABA5E5B8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883" y="3703677"/>
            <a:ext cx="6769652" cy="285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radle To Cradle | Project Meubilair">
            <a:extLst>
              <a:ext uri="{FF2B5EF4-FFF2-40B4-BE49-F238E27FC236}">
                <a16:creationId xmlns:a16="http://schemas.microsoft.com/office/drawing/2014/main" id="{255DE933-BB90-A97A-00CA-EB5E52A5F69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84376" y="542682"/>
            <a:ext cx="3383014" cy="2629084"/>
          </a:xfrm>
          <a:prstGeom prst="rect">
            <a:avLst/>
          </a:prstGeom>
          <a:solidFill>
            <a:srgbClr val="FFFFFF"/>
          </a:solidFill>
        </p:spPr>
      </p:pic>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81C9956E-2AC2-4EE7-910F-3E98D9699F84}"/>
              </a:ext>
            </a:extLst>
          </p:cNvPr>
          <p:cNvSpPr>
            <a:spLocks noGrp="1"/>
          </p:cNvSpPr>
          <p:nvPr>
            <p:ph type="subTitle" idx="1"/>
          </p:nvPr>
        </p:nvSpPr>
        <p:spPr>
          <a:xfrm>
            <a:off x="374650" y="3112477"/>
            <a:ext cx="5645149" cy="3016861"/>
          </a:xfrm>
        </p:spPr>
        <p:txBody>
          <a:bodyPr/>
          <a:lstStyle/>
          <a:p>
            <a:pPr marL="457200" indent="-457200">
              <a:buFontTx/>
              <a:buChar char="-"/>
            </a:pPr>
            <a:r>
              <a:rPr lang="nl-NL" dirty="0"/>
              <a:t>‘t sluiten van kringlopen</a:t>
            </a:r>
          </a:p>
          <a:p>
            <a:pPr marL="457200" indent="-457200">
              <a:buFontTx/>
              <a:buChar char="-"/>
            </a:pPr>
            <a:r>
              <a:rPr lang="nl-NL" dirty="0"/>
              <a:t>Hernieuwbare energiebronnen</a:t>
            </a:r>
          </a:p>
          <a:p>
            <a:pPr marL="457200" indent="-457200">
              <a:buFontTx/>
              <a:buChar char="-"/>
            </a:pPr>
            <a:r>
              <a:rPr lang="nl-NL" dirty="0"/>
              <a:t>Systeemdenken </a:t>
            </a:r>
          </a:p>
        </p:txBody>
      </p:sp>
      <p:sp>
        <p:nvSpPr>
          <p:cNvPr id="3" name="Titel 2">
            <a:extLst>
              <a:ext uri="{FF2B5EF4-FFF2-40B4-BE49-F238E27FC236}">
                <a16:creationId xmlns:a16="http://schemas.microsoft.com/office/drawing/2014/main" id="{495B7B6F-B462-4AAE-8557-0018CB635C4F}"/>
              </a:ext>
            </a:extLst>
          </p:cNvPr>
          <p:cNvSpPr>
            <a:spLocks noGrp="1"/>
          </p:cNvSpPr>
          <p:nvPr>
            <p:ph type="ctrTitle"/>
          </p:nvPr>
        </p:nvSpPr>
        <p:spPr/>
        <p:txBody>
          <a:bodyPr/>
          <a:lstStyle/>
          <a:p>
            <a:r>
              <a:rPr lang="nl-NL" dirty="0"/>
              <a:t>Welke drie uitgangspunten heeft de circulaire economie?</a:t>
            </a:r>
          </a:p>
        </p:txBody>
      </p:sp>
    </p:spTree>
    <p:extLst>
      <p:ext uri="{BB962C8B-B14F-4D97-AF65-F5344CB8AC3E}">
        <p14:creationId xmlns:p14="http://schemas.microsoft.com/office/powerpoint/2010/main" val="1795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38EEA4D2-16D3-47C3-9721-0E245E9616E7}"/>
              </a:ext>
            </a:extLst>
          </p:cNvPr>
          <p:cNvSpPr>
            <a:spLocks noGrp="1"/>
          </p:cNvSpPr>
          <p:nvPr>
            <p:ph type="subTitle" idx="1"/>
          </p:nvPr>
        </p:nvSpPr>
        <p:spPr/>
        <p:txBody>
          <a:bodyPr/>
          <a:lstStyle/>
          <a:p>
            <a:pPr marL="457200" indent="-457200">
              <a:buFontTx/>
              <a:buChar char="-"/>
            </a:pPr>
            <a:r>
              <a:rPr lang="nl-NL" dirty="0"/>
              <a:t>Gezonde materialen</a:t>
            </a:r>
          </a:p>
          <a:p>
            <a:pPr marL="457200" indent="-457200">
              <a:buFontTx/>
              <a:buChar char="-"/>
            </a:pPr>
            <a:r>
              <a:rPr lang="nl-NL" dirty="0"/>
              <a:t>Hergebruik van materialen</a:t>
            </a:r>
          </a:p>
          <a:p>
            <a:pPr marL="457200" indent="-457200">
              <a:buFontTx/>
              <a:buChar char="-"/>
            </a:pPr>
            <a:r>
              <a:rPr lang="nl-NL" dirty="0"/>
              <a:t>Hernieuwbare energie</a:t>
            </a:r>
          </a:p>
          <a:p>
            <a:pPr marL="457200" indent="-457200">
              <a:buFontTx/>
              <a:buChar char="-"/>
            </a:pPr>
            <a:r>
              <a:rPr lang="nl-NL" dirty="0"/>
              <a:t>Waterbeheer</a:t>
            </a:r>
          </a:p>
          <a:p>
            <a:pPr marL="457200" indent="-457200">
              <a:buFontTx/>
              <a:buChar char="-"/>
            </a:pPr>
            <a:r>
              <a:rPr lang="nl-NL" dirty="0"/>
              <a:t>Sociale rechtvaardigheid en bedrijfsethiek</a:t>
            </a:r>
          </a:p>
        </p:txBody>
      </p:sp>
      <p:sp>
        <p:nvSpPr>
          <p:cNvPr id="3" name="Titel 2">
            <a:extLst>
              <a:ext uri="{FF2B5EF4-FFF2-40B4-BE49-F238E27FC236}">
                <a16:creationId xmlns:a16="http://schemas.microsoft.com/office/drawing/2014/main" id="{EF69A769-DCDC-4DF8-B3C8-F99F625D9266}"/>
              </a:ext>
            </a:extLst>
          </p:cNvPr>
          <p:cNvSpPr>
            <a:spLocks noGrp="1"/>
          </p:cNvSpPr>
          <p:nvPr>
            <p:ph type="ctrTitle"/>
          </p:nvPr>
        </p:nvSpPr>
        <p:spPr/>
        <p:txBody>
          <a:bodyPr/>
          <a:lstStyle/>
          <a:p>
            <a:r>
              <a:rPr lang="nl-NL" dirty="0"/>
              <a:t>Wanneer is iets </a:t>
            </a:r>
            <a:r>
              <a:rPr lang="nl-NL" dirty="0" err="1"/>
              <a:t>cradle</a:t>
            </a:r>
            <a:r>
              <a:rPr lang="nl-NL" dirty="0"/>
              <a:t> </a:t>
            </a:r>
            <a:r>
              <a:rPr lang="nl-NL" dirty="0" err="1"/>
              <a:t>to</a:t>
            </a:r>
            <a:r>
              <a:rPr lang="nl-NL" dirty="0"/>
              <a:t> </a:t>
            </a:r>
            <a:r>
              <a:rPr lang="nl-NL" dirty="0" err="1"/>
              <a:t>cradle</a:t>
            </a:r>
            <a:r>
              <a:rPr lang="nl-NL" dirty="0"/>
              <a:t>? </a:t>
            </a:r>
          </a:p>
        </p:txBody>
      </p:sp>
    </p:spTree>
    <p:extLst>
      <p:ext uri="{BB962C8B-B14F-4D97-AF65-F5344CB8AC3E}">
        <p14:creationId xmlns:p14="http://schemas.microsoft.com/office/powerpoint/2010/main" val="33581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a:xfrm>
            <a:off x="371475" y="1700213"/>
            <a:ext cx="5645150" cy="4419599"/>
          </a:xfrm>
        </p:spPr>
        <p:txBody>
          <a:bodyPr/>
          <a:lstStyle/>
          <a:p>
            <a:pPr>
              <a:buFont typeface="Wingdings" panose="05000000000000000000" pitchFamily="2" charset="2"/>
              <a:buChar char="q"/>
            </a:pPr>
            <a:r>
              <a:rPr lang="nl-NL" dirty="0"/>
              <a:t>Je kan uitleggen wat een ecologische economie is.</a:t>
            </a:r>
          </a:p>
          <a:p>
            <a:pPr>
              <a:buFont typeface="Wingdings" panose="05000000000000000000" pitchFamily="2" charset="2"/>
              <a:buChar char="q"/>
            </a:pPr>
            <a:r>
              <a:rPr lang="nl-NL" dirty="0"/>
              <a:t>Je kan uitleggen wat een blauwe economie is.</a:t>
            </a:r>
          </a:p>
          <a:p>
            <a:pPr>
              <a:buFont typeface="Wingdings" panose="05000000000000000000" pitchFamily="2" charset="2"/>
              <a:buChar char="q"/>
            </a:pPr>
            <a:r>
              <a:rPr lang="nl-NL" sz="1800" dirty="0"/>
              <a:t>Je kan uitleggen wat een </a:t>
            </a:r>
            <a:r>
              <a:rPr lang="nl-NL" sz="1800" dirty="0" err="1"/>
              <a:t>biobased</a:t>
            </a:r>
            <a:r>
              <a:rPr lang="nl-NL" sz="1800" dirty="0"/>
              <a:t> economie is.</a:t>
            </a:r>
          </a:p>
          <a:p>
            <a:pPr>
              <a:buFont typeface="Wingdings" panose="05000000000000000000" pitchFamily="2" charset="2"/>
              <a:buChar char="q"/>
            </a:pPr>
            <a:r>
              <a:rPr lang="nl-NL" dirty="0"/>
              <a:t>Je kan uitleggen hoe de waardenpiramide werkt. </a:t>
            </a:r>
          </a:p>
          <a:p>
            <a:pPr>
              <a:buFont typeface="Wingdings" panose="05000000000000000000" pitchFamily="2" charset="2"/>
              <a:buChar char="q"/>
            </a:pPr>
            <a:r>
              <a:rPr lang="nl-NL" sz="1800" dirty="0"/>
              <a:t>Je kan de waardenpiramide toepassen op een productieproces.</a:t>
            </a:r>
          </a:p>
          <a:p>
            <a:pPr>
              <a:buFont typeface="Wingdings" panose="05000000000000000000" pitchFamily="2" charset="2"/>
              <a:buChar char="q"/>
            </a:pPr>
            <a:r>
              <a:rPr lang="nl-NL" dirty="0"/>
              <a:t>Je weet wat een deel-economie is</a:t>
            </a:r>
          </a:p>
          <a:p>
            <a:pPr>
              <a:buFont typeface="Wingdings" panose="05000000000000000000" pitchFamily="2" charset="2"/>
              <a:buChar char="q"/>
            </a:pPr>
            <a:r>
              <a:rPr lang="nl-NL" dirty="0"/>
              <a:t>Je weet wat een performance </a:t>
            </a:r>
            <a:r>
              <a:rPr lang="nl-NL" dirty="0" err="1"/>
              <a:t>based</a:t>
            </a:r>
            <a:r>
              <a:rPr lang="nl-NL" dirty="0"/>
              <a:t> </a:t>
            </a:r>
            <a:r>
              <a:rPr lang="nl-NL" dirty="0" err="1"/>
              <a:t>economy</a:t>
            </a:r>
            <a:r>
              <a:rPr lang="nl-NL" dirty="0"/>
              <a:t> is. </a:t>
            </a:r>
          </a:p>
          <a:p>
            <a:pPr>
              <a:buFont typeface="Wingdings" panose="05000000000000000000" pitchFamily="2" charset="2"/>
              <a:buChar char="q"/>
            </a:pPr>
            <a:r>
              <a:rPr lang="nl-NL" dirty="0"/>
              <a:t>Je weet wat de uitgangspunten van de donut economie zijn.</a:t>
            </a:r>
          </a:p>
          <a:p>
            <a:pPr>
              <a:buFont typeface="Wingdings" panose="05000000000000000000" pitchFamily="2" charset="2"/>
              <a:buChar char="q"/>
            </a:pPr>
            <a:r>
              <a:rPr lang="nl-NL" sz="1800" dirty="0"/>
              <a:t>Je hebt kennis van de verschillende ‘groene’ economieën</a:t>
            </a:r>
            <a:endParaRPr lang="nl-NL" dirty="0"/>
          </a:p>
          <a:p>
            <a:pPr>
              <a:buFont typeface="Wingdings" panose="05000000000000000000" pitchFamily="2" charset="2"/>
              <a:buChar char="q"/>
            </a:pPr>
            <a:r>
              <a:rPr lang="nl-NL" dirty="0"/>
              <a:t>Je kan uitleggen wat een basisinkomen is.</a:t>
            </a:r>
            <a:endParaRPr lang="nl-NL" sz="1800" dirty="0"/>
          </a:p>
          <a:p>
            <a:pPr marL="0" indent="0">
              <a:buNone/>
            </a:pPr>
            <a:r>
              <a:rPr lang="nl-NL" sz="1800" dirty="0"/>
              <a:t> </a:t>
            </a:r>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11797-3430-40F9-9A2C-5BD1D2CC3814}"/>
              </a:ext>
            </a:extLst>
          </p:cNvPr>
          <p:cNvSpPr>
            <a:spLocks noGrp="1"/>
          </p:cNvSpPr>
          <p:nvPr>
            <p:ph type="title"/>
          </p:nvPr>
        </p:nvSpPr>
        <p:spPr>
          <a:xfrm>
            <a:off x="609600" y="273050"/>
            <a:ext cx="5061437" cy="1162050"/>
          </a:xfrm>
        </p:spPr>
        <p:txBody>
          <a:bodyPr/>
          <a:lstStyle/>
          <a:p>
            <a:r>
              <a:rPr lang="nl-NL" sz="4000" dirty="0">
                <a:latin typeface="+mj-lt"/>
                <a:cs typeface="+mj-cs"/>
              </a:rPr>
              <a:t>Nieuwe economie</a:t>
            </a:r>
          </a:p>
        </p:txBody>
      </p:sp>
      <p:sp>
        <p:nvSpPr>
          <p:cNvPr id="4" name="Tijdelijke aanduiding voor tekst 3">
            <a:extLst>
              <a:ext uri="{FF2B5EF4-FFF2-40B4-BE49-F238E27FC236}">
                <a16:creationId xmlns:a16="http://schemas.microsoft.com/office/drawing/2014/main" id="{CBED4EBD-5D28-420D-AC03-D812F505F789}"/>
              </a:ext>
            </a:extLst>
          </p:cNvPr>
          <p:cNvSpPr>
            <a:spLocks noGrp="1"/>
          </p:cNvSpPr>
          <p:nvPr>
            <p:ph type="body" sz="half" idx="2"/>
          </p:nvPr>
        </p:nvSpPr>
        <p:spPr>
          <a:xfrm>
            <a:off x="609601" y="1635370"/>
            <a:ext cx="4011084" cy="2905514"/>
          </a:xfrm>
        </p:spPr>
        <p:txBody>
          <a:bodyPr>
            <a:normAutofit/>
          </a:bodyPr>
          <a:lstStyle/>
          <a:p>
            <a:r>
              <a:rPr lang="nl-NL" sz="1600" dirty="0"/>
              <a:t>Economie waarin we kennis delen met andere, zodat er meer waarde ontstaat.</a:t>
            </a:r>
          </a:p>
          <a:p>
            <a:endParaRPr lang="nl-NL" sz="1600" dirty="0"/>
          </a:p>
          <a:p>
            <a:r>
              <a:rPr lang="nl-NL" sz="1600" dirty="0"/>
              <a:t> </a:t>
            </a:r>
          </a:p>
        </p:txBody>
      </p:sp>
      <p:pic>
        <p:nvPicPr>
          <p:cNvPr id="4098" name="Picture 2" descr="nieuwe economie">
            <a:extLst>
              <a:ext uri="{FF2B5EF4-FFF2-40B4-BE49-F238E27FC236}">
                <a16:creationId xmlns:a16="http://schemas.microsoft.com/office/drawing/2014/main" id="{55DE605F-F0D6-4CB3-8166-D29F56E2C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7601" y="2025384"/>
            <a:ext cx="6815137" cy="268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6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 kluts kwijt | stress geheugen paniek hersens | cartoon - spotpen.nl">
            <a:extLst>
              <a:ext uri="{FF2B5EF4-FFF2-40B4-BE49-F238E27FC236}">
                <a16:creationId xmlns:a16="http://schemas.microsoft.com/office/drawing/2014/main" id="{3B7CDF36-9320-1A4F-0371-735844F5CDD9}"/>
              </a:ext>
            </a:extLst>
          </p:cNvPr>
          <p:cNvPicPr>
            <a:picLocks noGrp="1" noChangeAspect="1" noChangeArrowheads="1"/>
          </p:cNvPicPr>
          <p:nvPr>
            <p:ph type="pic" sz="quarter" idx="4294967295"/>
          </p:nvPr>
        </p:nvPicPr>
        <p:blipFill rotWithShape="1">
          <a:blip r:embed="rId3">
            <a:extLst>
              <a:ext uri="{28A0092B-C50C-407E-A947-70E740481C1C}">
                <a14:useLocalDpi xmlns:a14="http://schemas.microsoft.com/office/drawing/2010/main" val="0"/>
              </a:ext>
            </a:extLst>
          </a:blip>
          <a:srcRect t="-111" b="732"/>
          <a:stretch/>
        </p:blipFill>
        <p:spPr bwMode="auto">
          <a:xfrm>
            <a:off x="606056" y="1587"/>
            <a:ext cx="10696575" cy="6856413"/>
          </a:xfrm>
          <a:prstGeom prst="rect">
            <a:avLst/>
          </a:prstGeom>
          <a:solidFill>
            <a:srgbClr val="FFFFFF"/>
          </a:solidFill>
        </p:spPr>
      </p:pic>
    </p:spTree>
    <p:extLst>
      <p:ext uri="{BB962C8B-B14F-4D97-AF65-F5344CB8AC3E}">
        <p14:creationId xmlns:p14="http://schemas.microsoft.com/office/powerpoint/2010/main" val="41083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7409716" cy="1160403"/>
          </a:xfrm>
        </p:spPr>
        <p:txBody>
          <a:bodyPr/>
          <a:lstStyle/>
          <a:p>
            <a:r>
              <a:rPr lang="nl-NL" dirty="0"/>
              <a:t>Ecologische economie</a:t>
            </a:r>
          </a:p>
        </p:txBody>
      </p:sp>
      <p:sp>
        <p:nvSpPr>
          <p:cNvPr id="3" name="Tijdelijke aanduiding voor inhoud 2"/>
          <p:cNvSpPr>
            <a:spLocks noGrp="1"/>
          </p:cNvSpPr>
          <p:nvPr>
            <p:ph idx="1"/>
          </p:nvPr>
        </p:nvSpPr>
        <p:spPr>
          <a:xfrm>
            <a:off x="371475" y="1519518"/>
            <a:ext cx="5645149" cy="4419599"/>
          </a:xfrm>
        </p:spPr>
        <p:txBody>
          <a:bodyPr>
            <a:noAutofit/>
          </a:bodyPr>
          <a:lstStyle/>
          <a:p>
            <a:pPr marL="0" indent="0">
              <a:spcBef>
                <a:spcPts val="0"/>
              </a:spcBef>
              <a:buNone/>
            </a:pPr>
            <a:r>
              <a:rPr lang="nl-NL" sz="1800" b="0" dirty="0"/>
              <a:t>Houdt zich bezig met de onderlinge samenhang van de economie en natuurlijke ecosystemen. </a:t>
            </a:r>
          </a:p>
          <a:p>
            <a:pPr marL="0" indent="0">
              <a:spcBef>
                <a:spcPts val="0"/>
              </a:spcBef>
              <a:buNone/>
            </a:pPr>
            <a:endParaRPr lang="nl-NL" sz="1800" b="0" dirty="0"/>
          </a:p>
          <a:p>
            <a:pPr marL="0" indent="0">
              <a:spcBef>
                <a:spcPts val="0"/>
              </a:spcBef>
              <a:buNone/>
            </a:pPr>
            <a:r>
              <a:rPr lang="nl-NL" sz="1800" b="0" dirty="0"/>
              <a:t>Hierin word de economie behandeld als een onderdeel van het ecosysteem van de aarde. </a:t>
            </a:r>
          </a:p>
          <a:p>
            <a:pPr marL="0" indent="0">
              <a:spcBef>
                <a:spcPts val="0"/>
              </a:spcBef>
              <a:buNone/>
            </a:pPr>
            <a:endParaRPr lang="nl-NL" sz="1800" b="0" dirty="0"/>
          </a:p>
          <a:p>
            <a:pPr marL="0" indent="0">
              <a:spcBef>
                <a:spcPts val="0"/>
              </a:spcBef>
              <a:buNone/>
            </a:pPr>
            <a:endParaRPr lang="nl-NL" sz="1800" b="0" dirty="0"/>
          </a:p>
        </p:txBody>
      </p:sp>
      <p:sp>
        <p:nvSpPr>
          <p:cNvPr id="5" name="Tijdelijke aanduiding voor tekst 4">
            <a:extLst>
              <a:ext uri="{FF2B5EF4-FFF2-40B4-BE49-F238E27FC236}">
                <a16:creationId xmlns:a16="http://schemas.microsoft.com/office/drawing/2014/main" id="{6511D122-E0E2-49B2-AF54-022BEAA0138A}"/>
              </a:ext>
            </a:extLst>
          </p:cNvPr>
          <p:cNvSpPr>
            <a:spLocks noGrp="1"/>
          </p:cNvSpPr>
          <p:nvPr>
            <p:ph type="body" sz="quarter" idx="14"/>
          </p:nvPr>
        </p:nvSpPr>
        <p:spPr/>
        <p:txBody>
          <a:bodyPr/>
          <a:lstStyle/>
          <a:p>
            <a:endParaRPr lang="nl-NL"/>
          </a:p>
        </p:txBody>
      </p:sp>
      <p:pic>
        <p:nvPicPr>
          <p:cNvPr id="1026" name="Picture 2">
            <a:extLst>
              <a:ext uri="{FF2B5EF4-FFF2-40B4-BE49-F238E27FC236}">
                <a16:creationId xmlns:a16="http://schemas.microsoft.com/office/drawing/2014/main" id="{052BB9FE-7AF0-B56F-CC8D-9F96208C6E8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589" r="300"/>
          <a:stretch/>
        </p:blipFill>
        <p:spPr bwMode="auto">
          <a:xfrm>
            <a:off x="7781192" y="1519518"/>
            <a:ext cx="4180436" cy="4480151"/>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D3468DFA-F887-562B-14D6-F37B8D58B9CE}"/>
              </a:ext>
            </a:extLst>
          </p:cNvPr>
          <p:cNvSpPr/>
          <p:nvPr/>
        </p:nvSpPr>
        <p:spPr>
          <a:xfrm>
            <a:off x="8757138" y="3341077"/>
            <a:ext cx="1820008" cy="1134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9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1448</Words>
  <Application>Microsoft Office PowerPoint</Application>
  <PresentationFormat>Breedbeeld</PresentationFormat>
  <Paragraphs>190</Paragraphs>
  <Slides>23</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-apple-system</vt:lpstr>
      <vt:lpstr>arial</vt:lpstr>
      <vt:lpstr>arial</vt:lpstr>
      <vt:lpstr>Arial Black</vt:lpstr>
      <vt:lpstr>Calibri</vt:lpstr>
      <vt:lpstr>Wingdings</vt:lpstr>
      <vt:lpstr>ThemaYuverta</vt:lpstr>
      <vt:lpstr>Circulaire economie</vt:lpstr>
      <vt:lpstr>2. Periode overzicht</vt:lpstr>
      <vt:lpstr>Tot nu toe.. </vt:lpstr>
      <vt:lpstr>Welke drie uitgangspunten heeft de circulaire economie?</vt:lpstr>
      <vt:lpstr>Wanneer is iets cradle to cradle? </vt:lpstr>
      <vt:lpstr>Vandaag</vt:lpstr>
      <vt:lpstr>Nieuwe economie</vt:lpstr>
      <vt:lpstr>PowerPoint-presentatie</vt:lpstr>
      <vt:lpstr>Ecologische economie</vt:lpstr>
      <vt:lpstr>Ecologische economie</vt:lpstr>
      <vt:lpstr>Blauwe economie</vt:lpstr>
      <vt:lpstr>Blauwe economie</vt:lpstr>
      <vt:lpstr>Welke uitgangspunten heeft de ecologische economie?</vt:lpstr>
      <vt:lpstr>Biobased economie</vt:lpstr>
      <vt:lpstr>Biobased economie</vt:lpstr>
      <vt:lpstr>Opdracht</vt:lpstr>
      <vt:lpstr>De opvallendste weetjes uit de opdracht…</vt:lpstr>
      <vt:lpstr>Deel - economie</vt:lpstr>
      <vt:lpstr>Donut economie</vt:lpstr>
      <vt:lpstr>Performance based economie</vt:lpstr>
      <vt:lpstr>Een basisinkomen</vt:lpstr>
      <vt:lpstr>Een basisinkomen Voor of tegen?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2021-12-01T07:32:41Z</dcterms:created>
  <dcterms:modified xsi:type="dcterms:W3CDTF">2023-01-18T07:44:46Z</dcterms:modified>
</cp:coreProperties>
</file>